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Lst>
  <p:sldSz cy="15117750" cx="10691800"/>
  <p:notesSz cx="7099300" cy="10234600"/>
  <p:embeddedFontLst>
    <p:embeddedFont>
      <p:font typeface="Tahoma"/>
      <p:regular r:id="rId7"/>
      <p:bold r:id="rId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312">
          <p15:clr>
            <a:srgbClr val="000000"/>
          </p15:clr>
        </p15:guide>
        <p15:guide id="2" orient="horz" pos="232">
          <p15:clr>
            <a:srgbClr val="000000"/>
          </p15:clr>
        </p15:guide>
        <p15:guide id="3" orient="horz" pos="8880">
          <p15:clr>
            <a:srgbClr val="000000"/>
          </p15:clr>
        </p15:guide>
        <p15:guide id="4" pos="3366">
          <p15:clr>
            <a:srgbClr val="000000"/>
          </p15:clr>
        </p15:guide>
        <p15:guide id="5" pos="240">
          <p15:clr>
            <a:srgbClr val="000000"/>
          </p15:clr>
        </p15:guide>
        <p15:guide id="6" pos="6506">
          <p15:clr>
            <a:srgbClr val="000000"/>
          </p15:clr>
        </p15:guide>
        <p15:guide id="7" pos="3186">
          <p15:clr>
            <a:srgbClr val="000000"/>
          </p15:clr>
        </p15:guide>
        <p15:guide id="8" pos="3552">
          <p15:clr>
            <a:srgbClr val="000000"/>
          </p15:clr>
        </p15:guide>
        <p15:guide id="9" pos="6318">
          <p15:clr>
            <a:srgbClr val="000000"/>
          </p15:clr>
        </p15:guide>
        <p15:guide id="10" pos="414">
          <p15:clr>
            <a:srgbClr val="000000"/>
          </p15:clr>
        </p15:guide>
      </p15:sldGuideLst>
    </p:ext>
    <p:ext uri="{2D200454-40CA-4A62-9FC3-DE9A4176ACB9}">
      <p15:notesGuideLst>
        <p15:guide id="1" orient="horz" pos="3224">
          <p15:clr>
            <a:srgbClr val="000000"/>
          </p15:clr>
        </p15:guide>
        <p15:guide id="2" pos="2236">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312" orient="horz"/>
        <p:guide pos="232" orient="horz"/>
        <p:guide pos="8880" orient="horz"/>
        <p:guide pos="3366"/>
        <p:guide pos="240"/>
        <p:guide pos="6506"/>
        <p:guide pos="3186"/>
        <p:guide pos="3552"/>
        <p:guide pos="6318"/>
        <p:guide pos="414"/>
      </p:guideLst>
    </p:cSldViewPr>
  </p:slideViewPr>
  <p:notesViewPr>
    <p:cSldViewPr snapToGrid="0">
      <p:cViewPr varScale="1">
        <p:scale>
          <a:sx n="100" d="100"/>
          <a:sy n="100" d="100"/>
        </p:scale>
        <p:origin x="0" y="0"/>
      </p:cViewPr>
      <p:guideLst>
        <p:guide pos="3224" orient="horz"/>
        <p:guide pos="2236"/>
      </p:guideLst>
    </p:cSldViewPr>
  </p:notes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Tahoma-regular.fntdata"/><Relationship Id="rId8" Type="http://schemas.openxmlformats.org/officeDocument/2006/relationships/font" Target="fonts/Tahom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86100" cy="515937"/>
          </a:xfrm>
          <a:prstGeom prst="rect">
            <a:avLst/>
          </a:prstGeom>
          <a:noFill/>
          <a:ln>
            <a:noFill/>
          </a:ln>
        </p:spPr>
        <p:txBody>
          <a:bodyPr anchorCtr="0" anchor="t" bIns="30675" lIns="61375" spcFirstLastPara="1" rIns="61375" wrap="square" tIns="30675">
            <a:noAutofit/>
          </a:bodyPr>
          <a:lstStyle>
            <a:lvl1pPr lvl="0"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9pPr>
          </a:lstStyle>
          <a:p/>
        </p:txBody>
      </p:sp>
      <p:sp>
        <p:nvSpPr>
          <p:cNvPr id="4" name="Google Shape;4;n"/>
          <p:cNvSpPr txBox="1"/>
          <p:nvPr>
            <p:ph idx="10" type="dt"/>
          </p:nvPr>
        </p:nvSpPr>
        <p:spPr>
          <a:xfrm>
            <a:off x="3997325" y="0"/>
            <a:ext cx="3086100" cy="515937"/>
          </a:xfrm>
          <a:prstGeom prst="rect">
            <a:avLst/>
          </a:prstGeom>
          <a:noFill/>
          <a:ln>
            <a:noFill/>
          </a:ln>
        </p:spPr>
        <p:txBody>
          <a:bodyPr anchorCtr="0" anchor="t" bIns="30675" lIns="61375" spcFirstLastPara="1" rIns="61375" wrap="square" tIns="30675">
            <a:noAutofit/>
          </a:bodyPr>
          <a:lstStyle>
            <a:lvl1pPr lvl="0"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9pPr>
          </a:lstStyle>
          <a:p/>
        </p:txBody>
      </p:sp>
      <p:sp>
        <p:nvSpPr>
          <p:cNvPr id="5" name="Google Shape;5;n"/>
          <p:cNvSpPr/>
          <p:nvPr>
            <p:ph idx="3" type="sldImg"/>
          </p:nvPr>
        </p:nvSpPr>
        <p:spPr>
          <a:xfrm>
            <a:off x="2192337" y="773112"/>
            <a:ext cx="2700337" cy="38179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62025" y="4848225"/>
            <a:ext cx="5210175" cy="4643437"/>
          </a:xfrm>
          <a:prstGeom prst="rect">
            <a:avLst/>
          </a:prstGeom>
          <a:noFill/>
          <a:ln>
            <a:noFill/>
          </a:ln>
        </p:spPr>
        <p:txBody>
          <a:bodyPr anchorCtr="0" anchor="t" bIns="30675" lIns="61375" spcFirstLastPara="1" rIns="61375" wrap="square" tIns="3067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698037"/>
            <a:ext cx="3086100" cy="515937"/>
          </a:xfrm>
          <a:prstGeom prst="rect">
            <a:avLst/>
          </a:prstGeom>
          <a:noFill/>
          <a:ln>
            <a:noFill/>
          </a:ln>
        </p:spPr>
        <p:txBody>
          <a:bodyPr anchorCtr="0" anchor="b" bIns="30675" lIns="61375" spcFirstLastPara="1" rIns="61375" wrap="square" tIns="30675">
            <a:noAutofit/>
          </a:bodyPr>
          <a:lstStyle>
            <a:lvl1pPr lvl="0"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rgbClr val="000000"/>
                </a:solidFill>
                <a:latin typeface="Times"/>
                <a:ea typeface="Times"/>
                <a:cs typeface="Times"/>
                <a:sym typeface="Times"/>
              </a:defRPr>
            </a:lvl9pPr>
          </a:lstStyle>
          <a:p/>
        </p:txBody>
      </p:sp>
      <p:sp>
        <p:nvSpPr>
          <p:cNvPr id="8" name="Google Shape;8;n"/>
          <p:cNvSpPr txBox="1"/>
          <p:nvPr>
            <p:ph idx="12" type="sldNum"/>
          </p:nvPr>
        </p:nvSpPr>
        <p:spPr>
          <a:xfrm>
            <a:off x="3997325" y="9698037"/>
            <a:ext cx="3086100" cy="515937"/>
          </a:xfrm>
          <a:prstGeom prst="rect">
            <a:avLst/>
          </a:prstGeom>
          <a:noFill/>
          <a:ln>
            <a:noFill/>
          </a:ln>
        </p:spPr>
        <p:txBody>
          <a:bodyPr anchorCtr="0" anchor="b" bIns="30675" lIns="61375" spcFirstLastPara="1" rIns="61375" wrap="square" tIns="30675">
            <a:noAutofit/>
          </a:bodyPr>
          <a:lstStyle/>
          <a:p>
            <a:pPr indent="0" lvl="0" marL="0" marR="0" rtl="0" algn="r">
              <a:lnSpc>
                <a:spcPct val="100000"/>
              </a:lnSpc>
              <a:spcBef>
                <a:spcPts val="0"/>
              </a:spcBef>
              <a:spcAft>
                <a:spcPts val="0"/>
              </a:spcAft>
              <a:buClr>
                <a:srgbClr val="000000"/>
              </a:buClr>
              <a:buSzPts val="800"/>
              <a:buFont typeface="Times"/>
              <a:buNone/>
            </a:pPr>
            <a:fld id="{00000000-1234-1234-1234-123412341234}" type="slidenum">
              <a:rPr b="0" i="0" lang="en-US" sz="800" u="none" cap="none" strike="noStrike">
                <a:solidFill>
                  <a:srgbClr val="000000"/>
                </a:solidFill>
                <a:latin typeface="Times"/>
                <a:ea typeface="Times"/>
                <a:cs typeface="Times"/>
                <a:sym typeface="Times"/>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nvSpPr>
        <p:spPr>
          <a:xfrm>
            <a:off x="3997325" y="9698037"/>
            <a:ext cx="3086100" cy="515937"/>
          </a:xfrm>
          <a:prstGeom prst="rect">
            <a:avLst/>
          </a:prstGeom>
          <a:noFill/>
          <a:ln>
            <a:noFill/>
          </a:ln>
        </p:spPr>
        <p:txBody>
          <a:bodyPr anchorCtr="0" anchor="b" bIns="30675" lIns="61375" spcFirstLastPara="1" rIns="61375" wrap="square" tIns="30675">
            <a:noAutofit/>
          </a:bodyPr>
          <a:lstStyle/>
          <a:p>
            <a:pPr indent="0" lvl="0" marL="0" marR="0" rtl="0" algn="r">
              <a:lnSpc>
                <a:spcPct val="100000"/>
              </a:lnSpc>
              <a:spcBef>
                <a:spcPts val="0"/>
              </a:spcBef>
              <a:spcAft>
                <a:spcPts val="0"/>
              </a:spcAft>
              <a:buClr>
                <a:srgbClr val="000000"/>
              </a:buClr>
              <a:buSzPts val="800"/>
              <a:buFont typeface="Times"/>
              <a:buNone/>
            </a:pPr>
            <a:fld id="{00000000-1234-1234-1234-123412341234}" type="slidenum">
              <a:rPr b="0" i="0" lang="en-US" sz="800" u="none">
                <a:solidFill>
                  <a:srgbClr val="000000"/>
                </a:solidFill>
                <a:latin typeface="Times"/>
                <a:ea typeface="Times"/>
                <a:cs typeface="Times"/>
                <a:sym typeface="Times"/>
              </a:rPr>
              <a:t>‹#›</a:t>
            </a:fld>
            <a:endParaRPr/>
          </a:p>
        </p:txBody>
      </p:sp>
      <p:sp>
        <p:nvSpPr>
          <p:cNvPr id="96" name="Google Shape;96;p1:notes"/>
          <p:cNvSpPr/>
          <p:nvPr>
            <p:ph idx="2" type="sldImg"/>
          </p:nvPr>
        </p:nvSpPr>
        <p:spPr>
          <a:xfrm>
            <a:off x="2192337" y="773112"/>
            <a:ext cx="2700337" cy="381793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p1:notes"/>
          <p:cNvSpPr txBox="1"/>
          <p:nvPr>
            <p:ph idx="1" type="body"/>
          </p:nvPr>
        </p:nvSpPr>
        <p:spPr>
          <a:xfrm>
            <a:off x="962025" y="4848225"/>
            <a:ext cx="5210175" cy="4643437"/>
          </a:xfrm>
          <a:prstGeom prst="rect">
            <a:avLst/>
          </a:prstGeom>
          <a:noFill/>
          <a:ln>
            <a:noFill/>
          </a:ln>
        </p:spPr>
        <p:txBody>
          <a:bodyPr anchorCtr="0" anchor="t" bIns="30675" lIns="61375" spcFirstLastPara="1" rIns="61375" wrap="square" tIns="3067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2"/>
          <p:cNvSpPr txBox="1"/>
          <p:nvPr>
            <p:ph type="ctrTitle"/>
          </p:nvPr>
        </p:nvSpPr>
        <p:spPr>
          <a:xfrm>
            <a:off x="801688" y="4695825"/>
            <a:ext cx="9088437" cy="3241675"/>
          </a:xfrm>
          <a:prstGeom prst="rect">
            <a:avLst/>
          </a:prstGeom>
          <a:noFill/>
          <a:ln>
            <a:noFill/>
          </a:ln>
        </p:spPr>
        <p:txBody>
          <a:bodyPr anchorCtr="0" anchor="ctr" bIns="73700" lIns="147425" spcFirstLastPara="1" rIns="147425" wrap="square" tIns="73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2"/>
          <p:cNvSpPr txBox="1"/>
          <p:nvPr>
            <p:ph idx="1" type="subTitle"/>
          </p:nvPr>
        </p:nvSpPr>
        <p:spPr>
          <a:xfrm>
            <a:off x="1603375" y="8566150"/>
            <a:ext cx="7485063" cy="3863975"/>
          </a:xfrm>
          <a:prstGeom prst="rect">
            <a:avLst/>
          </a:prstGeom>
          <a:noFill/>
          <a:ln>
            <a:noFill/>
          </a:ln>
        </p:spPr>
        <p:txBody>
          <a:bodyPr anchorCtr="0" anchor="t" bIns="73700" lIns="147425" spcFirstLastPara="1" rIns="147425" wrap="square" tIns="73700">
            <a:noAutofit/>
          </a:bodyPr>
          <a:lstStyle>
            <a:lvl1pPr lvl="0" algn="ctr">
              <a:spcBef>
                <a:spcPts val="1040"/>
              </a:spcBef>
              <a:spcAft>
                <a:spcPts val="0"/>
              </a:spcAft>
              <a:buClr>
                <a:schemeClr val="dk1"/>
              </a:buClr>
              <a:buSzPts val="5200"/>
              <a:buFont typeface="Times"/>
              <a:buNone/>
              <a:defRPr/>
            </a:lvl1pPr>
            <a:lvl2pPr lvl="1" algn="ctr">
              <a:spcBef>
                <a:spcPts val="900"/>
              </a:spcBef>
              <a:spcAft>
                <a:spcPts val="0"/>
              </a:spcAft>
              <a:buClr>
                <a:schemeClr val="dk1"/>
              </a:buClr>
              <a:buSzPts val="4500"/>
              <a:buFont typeface="Times"/>
              <a:buNone/>
              <a:defRPr/>
            </a:lvl2pPr>
            <a:lvl3pPr lvl="2" algn="ctr">
              <a:spcBef>
                <a:spcPts val="780"/>
              </a:spcBef>
              <a:spcAft>
                <a:spcPts val="0"/>
              </a:spcAft>
              <a:buClr>
                <a:schemeClr val="dk1"/>
              </a:buClr>
              <a:buSzPts val="3900"/>
              <a:buFont typeface="Times"/>
              <a:buNone/>
              <a:defRPr/>
            </a:lvl3pPr>
            <a:lvl4pPr lvl="3" algn="ctr">
              <a:spcBef>
                <a:spcPts val="640"/>
              </a:spcBef>
              <a:spcAft>
                <a:spcPts val="0"/>
              </a:spcAft>
              <a:buClr>
                <a:schemeClr val="dk1"/>
              </a:buClr>
              <a:buSzPts val="3200"/>
              <a:buFont typeface="Times"/>
              <a:buNone/>
              <a:defRPr/>
            </a:lvl4pPr>
            <a:lvl5pPr lvl="4" algn="ctr">
              <a:spcBef>
                <a:spcPts val="640"/>
              </a:spcBef>
              <a:spcAft>
                <a:spcPts val="0"/>
              </a:spcAft>
              <a:buClr>
                <a:schemeClr val="dk1"/>
              </a:buClr>
              <a:buSzPts val="3200"/>
              <a:buFont typeface="Times"/>
              <a:buNone/>
              <a:defRPr/>
            </a:lvl5pPr>
            <a:lvl6pPr lvl="5" algn="ctr">
              <a:spcBef>
                <a:spcPts val="640"/>
              </a:spcBef>
              <a:spcAft>
                <a:spcPts val="0"/>
              </a:spcAft>
              <a:buClr>
                <a:schemeClr val="dk1"/>
              </a:buClr>
              <a:buSzPts val="3200"/>
              <a:buFont typeface="Times"/>
              <a:buNone/>
              <a:defRPr/>
            </a:lvl6pPr>
            <a:lvl7pPr lvl="6" algn="ctr">
              <a:spcBef>
                <a:spcPts val="640"/>
              </a:spcBef>
              <a:spcAft>
                <a:spcPts val="0"/>
              </a:spcAft>
              <a:buClr>
                <a:schemeClr val="dk1"/>
              </a:buClr>
              <a:buSzPts val="3200"/>
              <a:buFont typeface="Times"/>
              <a:buNone/>
              <a:defRPr/>
            </a:lvl7pPr>
            <a:lvl8pPr lvl="7" algn="ctr">
              <a:spcBef>
                <a:spcPts val="640"/>
              </a:spcBef>
              <a:spcAft>
                <a:spcPts val="0"/>
              </a:spcAft>
              <a:buClr>
                <a:schemeClr val="dk1"/>
              </a:buClr>
              <a:buSzPts val="3200"/>
              <a:buFont typeface="Times"/>
              <a:buNone/>
              <a:defRPr/>
            </a:lvl8pPr>
            <a:lvl9pPr lvl="8" algn="ctr">
              <a:spcBef>
                <a:spcPts val="640"/>
              </a:spcBef>
              <a:spcAft>
                <a:spcPts val="0"/>
              </a:spcAft>
              <a:buClr>
                <a:schemeClr val="dk1"/>
              </a:buClr>
              <a:buSzPts val="3200"/>
              <a:buFont typeface="Times"/>
              <a:buNone/>
              <a:defRPr/>
            </a:lvl9pPr>
          </a:lstStyle>
          <a:p/>
        </p:txBody>
      </p:sp>
      <p:sp>
        <p:nvSpPr>
          <p:cNvPr id="28" name="Google Shape;28;p2"/>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2" name="Shape 82"/>
        <p:cNvGrpSpPr/>
        <p:nvPr/>
      </p:nvGrpSpPr>
      <p:grpSpPr>
        <a:xfrm>
          <a:off x="0" y="0"/>
          <a:ext cx="0" cy="0"/>
          <a:chOff x="0" y="0"/>
          <a:chExt cx="0" cy="0"/>
        </a:xfrm>
      </p:grpSpPr>
      <p:sp>
        <p:nvSpPr>
          <p:cNvPr id="83" name="Google Shape;83;p11"/>
          <p:cNvSpPr txBox="1"/>
          <p:nvPr>
            <p:ph type="title"/>
          </p:nvPr>
        </p:nvSpPr>
        <p:spPr>
          <a:xfrm>
            <a:off x="844550" y="9713913"/>
            <a:ext cx="9088438" cy="3003550"/>
          </a:xfrm>
          <a:prstGeom prst="rect">
            <a:avLst/>
          </a:prstGeom>
          <a:noFill/>
          <a:ln>
            <a:noFill/>
          </a:ln>
        </p:spPr>
        <p:txBody>
          <a:bodyPr anchorCtr="0" anchor="t" bIns="73700" lIns="147425" spcFirstLastPara="1" rIns="147425" wrap="square" tIns="73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 name="Google Shape;84;p11"/>
          <p:cNvSpPr txBox="1"/>
          <p:nvPr>
            <p:ph idx="1" type="body"/>
          </p:nvPr>
        </p:nvSpPr>
        <p:spPr>
          <a:xfrm>
            <a:off x="844550" y="6407150"/>
            <a:ext cx="9088438" cy="3306763"/>
          </a:xfrm>
          <a:prstGeom prst="rect">
            <a:avLst/>
          </a:prstGeom>
          <a:noFill/>
          <a:ln>
            <a:noFill/>
          </a:ln>
        </p:spPr>
        <p:txBody>
          <a:bodyPr anchorCtr="0" anchor="b" bIns="73700" lIns="147425" spcFirstLastPara="1" rIns="147425" wrap="square" tIns="73700">
            <a:noAutofit/>
          </a:bodyPr>
          <a:lstStyle>
            <a:lvl1pPr indent="-228600" lvl="0" marL="457200" algn="l">
              <a:spcBef>
                <a:spcPts val="400"/>
              </a:spcBef>
              <a:spcAft>
                <a:spcPts val="0"/>
              </a:spcAft>
              <a:buClr>
                <a:schemeClr val="dk1"/>
              </a:buClr>
              <a:buSzPts val="2000"/>
              <a:buFont typeface="Times"/>
              <a:buNone/>
              <a:defRPr sz="2000"/>
            </a:lvl1pPr>
            <a:lvl2pPr indent="-228600" lvl="1" marL="914400" algn="l">
              <a:spcBef>
                <a:spcPts val="360"/>
              </a:spcBef>
              <a:spcAft>
                <a:spcPts val="0"/>
              </a:spcAft>
              <a:buClr>
                <a:schemeClr val="dk1"/>
              </a:buClr>
              <a:buSzPts val="1800"/>
              <a:buFont typeface="Times"/>
              <a:buNone/>
              <a:defRPr sz="1800"/>
            </a:lvl2pPr>
            <a:lvl3pPr indent="-228600" lvl="2" marL="1371600" algn="l">
              <a:spcBef>
                <a:spcPts val="320"/>
              </a:spcBef>
              <a:spcAft>
                <a:spcPts val="0"/>
              </a:spcAft>
              <a:buClr>
                <a:schemeClr val="dk1"/>
              </a:buClr>
              <a:buSzPts val="1600"/>
              <a:buFont typeface="Times"/>
              <a:buNone/>
              <a:defRPr sz="1600"/>
            </a:lvl3pPr>
            <a:lvl4pPr indent="-228600" lvl="3" marL="1828800" algn="l">
              <a:spcBef>
                <a:spcPts val="280"/>
              </a:spcBef>
              <a:spcAft>
                <a:spcPts val="0"/>
              </a:spcAft>
              <a:buClr>
                <a:schemeClr val="dk1"/>
              </a:buClr>
              <a:buSzPts val="1400"/>
              <a:buFont typeface="Times"/>
              <a:buNone/>
              <a:defRPr sz="1400"/>
            </a:lvl4pPr>
            <a:lvl5pPr indent="-228600" lvl="4" marL="2286000" algn="l">
              <a:spcBef>
                <a:spcPts val="280"/>
              </a:spcBef>
              <a:spcAft>
                <a:spcPts val="0"/>
              </a:spcAft>
              <a:buClr>
                <a:schemeClr val="dk1"/>
              </a:buClr>
              <a:buSzPts val="1400"/>
              <a:buFont typeface="Times"/>
              <a:buNone/>
              <a:defRPr sz="1400"/>
            </a:lvl5pPr>
            <a:lvl6pPr indent="-228600" lvl="5" marL="2743200" algn="l">
              <a:spcBef>
                <a:spcPts val="280"/>
              </a:spcBef>
              <a:spcAft>
                <a:spcPts val="0"/>
              </a:spcAft>
              <a:buClr>
                <a:schemeClr val="dk1"/>
              </a:buClr>
              <a:buSzPts val="1400"/>
              <a:buFont typeface="Times"/>
              <a:buNone/>
              <a:defRPr sz="1400"/>
            </a:lvl6pPr>
            <a:lvl7pPr indent="-228600" lvl="6" marL="3200400" algn="l">
              <a:spcBef>
                <a:spcPts val="280"/>
              </a:spcBef>
              <a:spcAft>
                <a:spcPts val="0"/>
              </a:spcAft>
              <a:buClr>
                <a:schemeClr val="dk1"/>
              </a:buClr>
              <a:buSzPts val="1400"/>
              <a:buFont typeface="Times"/>
              <a:buNone/>
              <a:defRPr sz="1400"/>
            </a:lvl7pPr>
            <a:lvl8pPr indent="-228600" lvl="7" marL="3657600" algn="l">
              <a:spcBef>
                <a:spcPts val="280"/>
              </a:spcBef>
              <a:spcAft>
                <a:spcPts val="0"/>
              </a:spcAft>
              <a:buClr>
                <a:schemeClr val="dk1"/>
              </a:buClr>
              <a:buSzPts val="1400"/>
              <a:buFont typeface="Times"/>
              <a:buNone/>
              <a:defRPr sz="1400"/>
            </a:lvl8pPr>
            <a:lvl9pPr indent="-228600" lvl="8" marL="4114800" algn="l">
              <a:spcBef>
                <a:spcPts val="280"/>
              </a:spcBef>
              <a:spcAft>
                <a:spcPts val="0"/>
              </a:spcAft>
              <a:buClr>
                <a:schemeClr val="dk1"/>
              </a:buClr>
              <a:buSzPts val="1400"/>
              <a:buFont typeface="Times"/>
              <a:buNone/>
              <a:defRPr sz="1400"/>
            </a:lvl9pPr>
          </a:lstStyle>
          <a:p/>
        </p:txBody>
      </p:sp>
      <p:sp>
        <p:nvSpPr>
          <p:cNvPr id="85" name="Google Shape;85;p11"/>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1"/>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1"/>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8" name="Shape 88"/>
        <p:cNvGrpSpPr/>
        <p:nvPr/>
      </p:nvGrpSpPr>
      <p:grpSpPr>
        <a:xfrm>
          <a:off x="0" y="0"/>
          <a:ext cx="0" cy="0"/>
          <a:chOff x="0" y="0"/>
          <a:chExt cx="0" cy="0"/>
        </a:xfrm>
      </p:grpSpPr>
      <p:sp>
        <p:nvSpPr>
          <p:cNvPr id="89" name="Google Shape;89;p12"/>
          <p:cNvSpPr txBox="1"/>
          <p:nvPr>
            <p:ph type="title"/>
          </p:nvPr>
        </p:nvSpPr>
        <p:spPr>
          <a:xfrm>
            <a:off x="801687" y="1346200"/>
            <a:ext cx="9088437" cy="2517775"/>
          </a:xfrm>
          <a:prstGeom prst="rect">
            <a:avLst/>
          </a:prstGeom>
          <a:noFill/>
          <a:ln>
            <a:noFill/>
          </a:ln>
        </p:spPr>
        <p:txBody>
          <a:bodyPr anchorCtr="0" anchor="ctr" bIns="73700" lIns="147425" spcFirstLastPara="1" rIns="147425" wrap="square" tIns="73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0" name="Google Shape;90;p12"/>
          <p:cNvSpPr txBox="1"/>
          <p:nvPr>
            <p:ph idx="1" type="body"/>
          </p:nvPr>
        </p:nvSpPr>
        <p:spPr>
          <a:xfrm>
            <a:off x="798512" y="4343400"/>
            <a:ext cx="9088437" cy="9070975"/>
          </a:xfrm>
          <a:prstGeom prst="rect">
            <a:avLst/>
          </a:prstGeom>
          <a:noFill/>
          <a:ln>
            <a:noFill/>
          </a:ln>
        </p:spPr>
        <p:txBody>
          <a:bodyPr anchorCtr="0" anchor="t" bIns="73700" lIns="147425" spcFirstLastPara="1" rIns="147425" wrap="square" tIns="73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2"/>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2"/>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2"/>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 name="Shape 31"/>
        <p:cNvGrpSpPr/>
        <p:nvPr/>
      </p:nvGrpSpPr>
      <p:grpSpPr>
        <a:xfrm>
          <a:off x="0" y="0"/>
          <a:ext cx="0" cy="0"/>
          <a:chOff x="0" y="0"/>
          <a:chExt cx="0" cy="0"/>
        </a:xfrm>
      </p:grpSpPr>
      <p:sp>
        <p:nvSpPr>
          <p:cNvPr id="32" name="Google Shape;32;p3"/>
          <p:cNvSpPr txBox="1"/>
          <p:nvPr>
            <p:ph type="title"/>
          </p:nvPr>
        </p:nvSpPr>
        <p:spPr>
          <a:xfrm rot="5400000">
            <a:off x="2720182" y="6244432"/>
            <a:ext cx="12068175" cy="2271712"/>
          </a:xfrm>
          <a:prstGeom prst="rect">
            <a:avLst/>
          </a:prstGeom>
          <a:noFill/>
          <a:ln>
            <a:noFill/>
          </a:ln>
        </p:spPr>
        <p:txBody>
          <a:bodyPr anchorCtr="0" anchor="ctr" bIns="73700" lIns="147425" spcFirstLastPara="1" rIns="147425" wrap="square" tIns="73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3"/>
          <p:cNvSpPr txBox="1"/>
          <p:nvPr>
            <p:ph idx="1" type="body"/>
          </p:nvPr>
        </p:nvSpPr>
        <p:spPr>
          <a:xfrm rot="5400000">
            <a:off x="-1901824" y="4046538"/>
            <a:ext cx="12068175" cy="6667500"/>
          </a:xfrm>
          <a:prstGeom prst="rect">
            <a:avLst/>
          </a:prstGeom>
          <a:noFill/>
          <a:ln>
            <a:noFill/>
          </a:ln>
        </p:spPr>
        <p:txBody>
          <a:bodyPr anchorCtr="0" anchor="t" bIns="73700" lIns="147425" spcFirstLastPara="1" rIns="147425" wrap="square" tIns="73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3"/>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 name="Shape 37"/>
        <p:cNvGrpSpPr/>
        <p:nvPr/>
      </p:nvGrpSpPr>
      <p:grpSpPr>
        <a:xfrm>
          <a:off x="0" y="0"/>
          <a:ext cx="0" cy="0"/>
          <a:chOff x="0" y="0"/>
          <a:chExt cx="0" cy="0"/>
        </a:xfrm>
      </p:grpSpPr>
      <p:sp>
        <p:nvSpPr>
          <p:cNvPr id="38" name="Google Shape;38;p4"/>
          <p:cNvSpPr txBox="1"/>
          <p:nvPr>
            <p:ph type="title"/>
          </p:nvPr>
        </p:nvSpPr>
        <p:spPr>
          <a:xfrm>
            <a:off x="801687" y="1346200"/>
            <a:ext cx="9088437" cy="2517775"/>
          </a:xfrm>
          <a:prstGeom prst="rect">
            <a:avLst/>
          </a:prstGeom>
          <a:noFill/>
          <a:ln>
            <a:noFill/>
          </a:ln>
        </p:spPr>
        <p:txBody>
          <a:bodyPr anchorCtr="0" anchor="ctr" bIns="73700" lIns="147425" spcFirstLastPara="1" rIns="147425" wrap="square" tIns="73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4"/>
          <p:cNvSpPr txBox="1"/>
          <p:nvPr>
            <p:ph idx="1" type="body"/>
          </p:nvPr>
        </p:nvSpPr>
        <p:spPr>
          <a:xfrm rot="5400000">
            <a:off x="807243" y="4334669"/>
            <a:ext cx="9070975" cy="9088437"/>
          </a:xfrm>
          <a:prstGeom prst="rect">
            <a:avLst/>
          </a:prstGeom>
          <a:noFill/>
          <a:ln>
            <a:noFill/>
          </a:ln>
        </p:spPr>
        <p:txBody>
          <a:bodyPr anchorCtr="0" anchor="t" bIns="73700" lIns="147425" spcFirstLastPara="1" rIns="147425" wrap="square" tIns="73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4"/>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5"/>
          <p:cNvSpPr txBox="1"/>
          <p:nvPr>
            <p:ph type="title"/>
          </p:nvPr>
        </p:nvSpPr>
        <p:spPr>
          <a:xfrm>
            <a:off x="2095500" y="10582275"/>
            <a:ext cx="6415088" cy="1249363"/>
          </a:xfrm>
          <a:prstGeom prst="rect">
            <a:avLst/>
          </a:prstGeom>
          <a:noFill/>
          <a:ln>
            <a:noFill/>
          </a:ln>
        </p:spPr>
        <p:txBody>
          <a:bodyPr anchorCtr="0" anchor="b" bIns="73700" lIns="147425" spcFirstLastPara="1" rIns="147425" wrap="square" tIns="73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5"/>
          <p:cNvSpPr/>
          <p:nvPr>
            <p:ph idx="2" type="pic"/>
          </p:nvPr>
        </p:nvSpPr>
        <p:spPr>
          <a:xfrm>
            <a:off x="2095500" y="1350963"/>
            <a:ext cx="6415088" cy="9070975"/>
          </a:xfrm>
          <a:prstGeom prst="rect">
            <a:avLst/>
          </a:prstGeom>
          <a:noFill/>
          <a:ln>
            <a:noFill/>
          </a:ln>
        </p:spPr>
      </p:sp>
      <p:sp>
        <p:nvSpPr>
          <p:cNvPr id="46" name="Google Shape;46;p5"/>
          <p:cNvSpPr txBox="1"/>
          <p:nvPr>
            <p:ph idx="1" type="body"/>
          </p:nvPr>
        </p:nvSpPr>
        <p:spPr>
          <a:xfrm>
            <a:off x="2095500" y="11831638"/>
            <a:ext cx="6415088" cy="1774825"/>
          </a:xfrm>
          <a:prstGeom prst="rect">
            <a:avLst/>
          </a:prstGeom>
          <a:noFill/>
          <a:ln>
            <a:noFill/>
          </a:ln>
        </p:spPr>
        <p:txBody>
          <a:bodyPr anchorCtr="0" anchor="t" bIns="73700" lIns="147425" spcFirstLastPara="1" rIns="147425" wrap="square" tIns="73700">
            <a:noAutofit/>
          </a:bodyPr>
          <a:lstStyle>
            <a:lvl1pPr indent="-228600" lvl="0" marL="457200" algn="l">
              <a:spcBef>
                <a:spcPts val="280"/>
              </a:spcBef>
              <a:spcAft>
                <a:spcPts val="0"/>
              </a:spcAft>
              <a:buClr>
                <a:schemeClr val="dk1"/>
              </a:buClr>
              <a:buSzPts val="1400"/>
              <a:buFont typeface="Times"/>
              <a:buNone/>
              <a:defRPr sz="1400"/>
            </a:lvl1pPr>
            <a:lvl2pPr indent="-228600" lvl="1" marL="914400" algn="l">
              <a:spcBef>
                <a:spcPts val="240"/>
              </a:spcBef>
              <a:spcAft>
                <a:spcPts val="0"/>
              </a:spcAft>
              <a:buClr>
                <a:schemeClr val="dk1"/>
              </a:buClr>
              <a:buSzPts val="1200"/>
              <a:buFont typeface="Times"/>
              <a:buNone/>
              <a:defRPr sz="1200"/>
            </a:lvl2pPr>
            <a:lvl3pPr indent="-228600" lvl="2" marL="1371600" algn="l">
              <a:spcBef>
                <a:spcPts val="200"/>
              </a:spcBef>
              <a:spcAft>
                <a:spcPts val="0"/>
              </a:spcAft>
              <a:buClr>
                <a:schemeClr val="dk1"/>
              </a:buClr>
              <a:buSzPts val="1000"/>
              <a:buFont typeface="Times"/>
              <a:buNone/>
              <a:defRPr sz="1000"/>
            </a:lvl3pPr>
            <a:lvl4pPr indent="-228600" lvl="3" marL="1828800" algn="l">
              <a:spcBef>
                <a:spcPts val="180"/>
              </a:spcBef>
              <a:spcAft>
                <a:spcPts val="0"/>
              </a:spcAft>
              <a:buClr>
                <a:schemeClr val="dk1"/>
              </a:buClr>
              <a:buSzPts val="900"/>
              <a:buFont typeface="Times"/>
              <a:buNone/>
              <a:defRPr sz="900"/>
            </a:lvl4pPr>
            <a:lvl5pPr indent="-228600" lvl="4" marL="2286000" algn="l">
              <a:spcBef>
                <a:spcPts val="180"/>
              </a:spcBef>
              <a:spcAft>
                <a:spcPts val="0"/>
              </a:spcAft>
              <a:buClr>
                <a:schemeClr val="dk1"/>
              </a:buClr>
              <a:buSzPts val="900"/>
              <a:buFont typeface="Times"/>
              <a:buNone/>
              <a:defRPr sz="900"/>
            </a:lvl5pPr>
            <a:lvl6pPr indent="-228600" lvl="5" marL="2743200" algn="l">
              <a:spcBef>
                <a:spcPts val="180"/>
              </a:spcBef>
              <a:spcAft>
                <a:spcPts val="0"/>
              </a:spcAft>
              <a:buClr>
                <a:schemeClr val="dk1"/>
              </a:buClr>
              <a:buSzPts val="900"/>
              <a:buFont typeface="Times"/>
              <a:buNone/>
              <a:defRPr sz="900"/>
            </a:lvl6pPr>
            <a:lvl7pPr indent="-228600" lvl="6" marL="3200400" algn="l">
              <a:spcBef>
                <a:spcPts val="180"/>
              </a:spcBef>
              <a:spcAft>
                <a:spcPts val="0"/>
              </a:spcAft>
              <a:buClr>
                <a:schemeClr val="dk1"/>
              </a:buClr>
              <a:buSzPts val="900"/>
              <a:buFont typeface="Times"/>
              <a:buNone/>
              <a:defRPr sz="900"/>
            </a:lvl7pPr>
            <a:lvl8pPr indent="-228600" lvl="7" marL="3657600" algn="l">
              <a:spcBef>
                <a:spcPts val="180"/>
              </a:spcBef>
              <a:spcAft>
                <a:spcPts val="0"/>
              </a:spcAft>
              <a:buClr>
                <a:schemeClr val="dk1"/>
              </a:buClr>
              <a:buSzPts val="900"/>
              <a:buFont typeface="Times"/>
              <a:buNone/>
              <a:defRPr sz="900"/>
            </a:lvl8pPr>
            <a:lvl9pPr indent="-228600" lvl="8" marL="4114800" algn="l">
              <a:spcBef>
                <a:spcPts val="180"/>
              </a:spcBef>
              <a:spcAft>
                <a:spcPts val="0"/>
              </a:spcAft>
              <a:buClr>
                <a:schemeClr val="dk1"/>
              </a:buClr>
              <a:buSzPts val="900"/>
              <a:buFont typeface="Times"/>
              <a:buNone/>
              <a:defRPr sz="900"/>
            </a:lvl9pPr>
          </a:lstStyle>
          <a:p/>
        </p:txBody>
      </p:sp>
      <p:sp>
        <p:nvSpPr>
          <p:cNvPr id="47" name="Google Shape;47;p5"/>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 name="Shape 50"/>
        <p:cNvGrpSpPr/>
        <p:nvPr/>
      </p:nvGrpSpPr>
      <p:grpSpPr>
        <a:xfrm>
          <a:off x="0" y="0"/>
          <a:ext cx="0" cy="0"/>
          <a:chOff x="0" y="0"/>
          <a:chExt cx="0" cy="0"/>
        </a:xfrm>
      </p:grpSpPr>
      <p:sp>
        <p:nvSpPr>
          <p:cNvPr id="51" name="Google Shape;51;p6"/>
          <p:cNvSpPr txBox="1"/>
          <p:nvPr>
            <p:ph type="title"/>
          </p:nvPr>
        </p:nvSpPr>
        <p:spPr>
          <a:xfrm>
            <a:off x="534988" y="601663"/>
            <a:ext cx="3517900" cy="2562225"/>
          </a:xfrm>
          <a:prstGeom prst="rect">
            <a:avLst/>
          </a:prstGeom>
          <a:noFill/>
          <a:ln>
            <a:noFill/>
          </a:ln>
        </p:spPr>
        <p:txBody>
          <a:bodyPr anchorCtr="0" anchor="b" bIns="73700" lIns="147425" spcFirstLastPara="1" rIns="147425" wrap="square" tIns="73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6"/>
          <p:cNvSpPr txBox="1"/>
          <p:nvPr>
            <p:ph idx="1" type="body"/>
          </p:nvPr>
        </p:nvSpPr>
        <p:spPr>
          <a:xfrm>
            <a:off x="4179888" y="601663"/>
            <a:ext cx="5976937" cy="12903200"/>
          </a:xfrm>
          <a:prstGeom prst="rect">
            <a:avLst/>
          </a:prstGeom>
          <a:noFill/>
          <a:ln>
            <a:noFill/>
          </a:ln>
        </p:spPr>
        <p:txBody>
          <a:bodyPr anchorCtr="0" anchor="t" bIns="73700" lIns="147425" spcFirstLastPara="1" rIns="147425" wrap="square" tIns="73700">
            <a:noAutofit/>
          </a:bodyPr>
          <a:lstStyle>
            <a:lvl1pPr indent="-431800" lvl="0" marL="457200" algn="l">
              <a:spcBef>
                <a:spcPts val="640"/>
              </a:spcBef>
              <a:spcAft>
                <a:spcPts val="0"/>
              </a:spcAft>
              <a:buClr>
                <a:schemeClr val="dk1"/>
              </a:buClr>
              <a:buSzPts val="3200"/>
              <a:buFont typeface="Times"/>
              <a:buChar char="•"/>
              <a:defRPr sz="3200"/>
            </a:lvl1pPr>
            <a:lvl2pPr indent="-406400" lvl="1" marL="914400" algn="l">
              <a:spcBef>
                <a:spcPts val="560"/>
              </a:spcBef>
              <a:spcAft>
                <a:spcPts val="0"/>
              </a:spcAft>
              <a:buClr>
                <a:schemeClr val="dk1"/>
              </a:buClr>
              <a:buSzPts val="2800"/>
              <a:buFont typeface="Times"/>
              <a:buChar char="–"/>
              <a:defRPr sz="2800"/>
            </a:lvl2pPr>
            <a:lvl3pPr indent="-381000" lvl="2" marL="1371600" algn="l">
              <a:spcBef>
                <a:spcPts val="480"/>
              </a:spcBef>
              <a:spcAft>
                <a:spcPts val="0"/>
              </a:spcAft>
              <a:buClr>
                <a:schemeClr val="dk1"/>
              </a:buClr>
              <a:buSzPts val="2400"/>
              <a:buFont typeface="Times"/>
              <a:buChar char="•"/>
              <a:defRPr sz="2400"/>
            </a:lvl3pPr>
            <a:lvl4pPr indent="-355600" lvl="3" marL="1828800" algn="l">
              <a:spcBef>
                <a:spcPts val="400"/>
              </a:spcBef>
              <a:spcAft>
                <a:spcPts val="0"/>
              </a:spcAft>
              <a:buClr>
                <a:schemeClr val="dk1"/>
              </a:buClr>
              <a:buSzPts val="2000"/>
              <a:buFont typeface="Times"/>
              <a:buChar char="–"/>
              <a:defRPr sz="2000"/>
            </a:lvl4pPr>
            <a:lvl5pPr indent="-355600" lvl="4" marL="2286000" algn="l">
              <a:spcBef>
                <a:spcPts val="400"/>
              </a:spcBef>
              <a:spcAft>
                <a:spcPts val="0"/>
              </a:spcAft>
              <a:buClr>
                <a:schemeClr val="dk1"/>
              </a:buClr>
              <a:buSzPts val="2000"/>
              <a:buFont typeface="Times"/>
              <a:buChar char="»"/>
              <a:defRPr sz="2000"/>
            </a:lvl5pPr>
            <a:lvl6pPr indent="-355600" lvl="5" marL="2743200" algn="l">
              <a:spcBef>
                <a:spcPts val="400"/>
              </a:spcBef>
              <a:spcAft>
                <a:spcPts val="0"/>
              </a:spcAft>
              <a:buClr>
                <a:schemeClr val="dk1"/>
              </a:buClr>
              <a:buSzPts val="2000"/>
              <a:buFont typeface="Times"/>
              <a:buChar char="»"/>
              <a:defRPr sz="2000"/>
            </a:lvl6pPr>
            <a:lvl7pPr indent="-355600" lvl="6" marL="3200400" algn="l">
              <a:spcBef>
                <a:spcPts val="400"/>
              </a:spcBef>
              <a:spcAft>
                <a:spcPts val="0"/>
              </a:spcAft>
              <a:buClr>
                <a:schemeClr val="dk1"/>
              </a:buClr>
              <a:buSzPts val="2000"/>
              <a:buFont typeface="Times"/>
              <a:buChar char="»"/>
              <a:defRPr sz="2000"/>
            </a:lvl7pPr>
            <a:lvl8pPr indent="-355600" lvl="7" marL="3657600" algn="l">
              <a:spcBef>
                <a:spcPts val="400"/>
              </a:spcBef>
              <a:spcAft>
                <a:spcPts val="0"/>
              </a:spcAft>
              <a:buClr>
                <a:schemeClr val="dk1"/>
              </a:buClr>
              <a:buSzPts val="2000"/>
              <a:buFont typeface="Times"/>
              <a:buChar char="»"/>
              <a:defRPr sz="2000"/>
            </a:lvl8pPr>
            <a:lvl9pPr indent="-355600" lvl="8" marL="4114800" algn="l">
              <a:spcBef>
                <a:spcPts val="400"/>
              </a:spcBef>
              <a:spcAft>
                <a:spcPts val="0"/>
              </a:spcAft>
              <a:buClr>
                <a:schemeClr val="dk1"/>
              </a:buClr>
              <a:buSzPts val="2000"/>
              <a:buFont typeface="Times"/>
              <a:buChar char="»"/>
              <a:defRPr sz="2000"/>
            </a:lvl9pPr>
          </a:lstStyle>
          <a:p/>
        </p:txBody>
      </p:sp>
      <p:sp>
        <p:nvSpPr>
          <p:cNvPr id="53" name="Google Shape;53;p6"/>
          <p:cNvSpPr txBox="1"/>
          <p:nvPr>
            <p:ph idx="2" type="body"/>
          </p:nvPr>
        </p:nvSpPr>
        <p:spPr>
          <a:xfrm>
            <a:off x="534988" y="3163888"/>
            <a:ext cx="3517900" cy="10340975"/>
          </a:xfrm>
          <a:prstGeom prst="rect">
            <a:avLst/>
          </a:prstGeom>
          <a:noFill/>
          <a:ln>
            <a:noFill/>
          </a:ln>
        </p:spPr>
        <p:txBody>
          <a:bodyPr anchorCtr="0" anchor="t" bIns="73700" lIns="147425" spcFirstLastPara="1" rIns="147425" wrap="square" tIns="73700">
            <a:noAutofit/>
          </a:bodyPr>
          <a:lstStyle>
            <a:lvl1pPr indent="-228600" lvl="0" marL="457200" algn="l">
              <a:spcBef>
                <a:spcPts val="280"/>
              </a:spcBef>
              <a:spcAft>
                <a:spcPts val="0"/>
              </a:spcAft>
              <a:buClr>
                <a:schemeClr val="dk1"/>
              </a:buClr>
              <a:buSzPts val="1400"/>
              <a:buFont typeface="Times"/>
              <a:buNone/>
              <a:defRPr sz="1400"/>
            </a:lvl1pPr>
            <a:lvl2pPr indent="-228600" lvl="1" marL="914400" algn="l">
              <a:spcBef>
                <a:spcPts val="240"/>
              </a:spcBef>
              <a:spcAft>
                <a:spcPts val="0"/>
              </a:spcAft>
              <a:buClr>
                <a:schemeClr val="dk1"/>
              </a:buClr>
              <a:buSzPts val="1200"/>
              <a:buFont typeface="Times"/>
              <a:buNone/>
              <a:defRPr sz="1200"/>
            </a:lvl2pPr>
            <a:lvl3pPr indent="-228600" lvl="2" marL="1371600" algn="l">
              <a:spcBef>
                <a:spcPts val="200"/>
              </a:spcBef>
              <a:spcAft>
                <a:spcPts val="0"/>
              </a:spcAft>
              <a:buClr>
                <a:schemeClr val="dk1"/>
              </a:buClr>
              <a:buSzPts val="1000"/>
              <a:buFont typeface="Times"/>
              <a:buNone/>
              <a:defRPr sz="1000"/>
            </a:lvl3pPr>
            <a:lvl4pPr indent="-228600" lvl="3" marL="1828800" algn="l">
              <a:spcBef>
                <a:spcPts val="180"/>
              </a:spcBef>
              <a:spcAft>
                <a:spcPts val="0"/>
              </a:spcAft>
              <a:buClr>
                <a:schemeClr val="dk1"/>
              </a:buClr>
              <a:buSzPts val="900"/>
              <a:buFont typeface="Times"/>
              <a:buNone/>
              <a:defRPr sz="900"/>
            </a:lvl4pPr>
            <a:lvl5pPr indent="-228600" lvl="4" marL="2286000" algn="l">
              <a:spcBef>
                <a:spcPts val="180"/>
              </a:spcBef>
              <a:spcAft>
                <a:spcPts val="0"/>
              </a:spcAft>
              <a:buClr>
                <a:schemeClr val="dk1"/>
              </a:buClr>
              <a:buSzPts val="900"/>
              <a:buFont typeface="Times"/>
              <a:buNone/>
              <a:defRPr sz="900"/>
            </a:lvl5pPr>
            <a:lvl6pPr indent="-228600" lvl="5" marL="2743200" algn="l">
              <a:spcBef>
                <a:spcPts val="180"/>
              </a:spcBef>
              <a:spcAft>
                <a:spcPts val="0"/>
              </a:spcAft>
              <a:buClr>
                <a:schemeClr val="dk1"/>
              </a:buClr>
              <a:buSzPts val="900"/>
              <a:buFont typeface="Times"/>
              <a:buNone/>
              <a:defRPr sz="900"/>
            </a:lvl6pPr>
            <a:lvl7pPr indent="-228600" lvl="6" marL="3200400" algn="l">
              <a:spcBef>
                <a:spcPts val="180"/>
              </a:spcBef>
              <a:spcAft>
                <a:spcPts val="0"/>
              </a:spcAft>
              <a:buClr>
                <a:schemeClr val="dk1"/>
              </a:buClr>
              <a:buSzPts val="900"/>
              <a:buFont typeface="Times"/>
              <a:buNone/>
              <a:defRPr sz="900"/>
            </a:lvl7pPr>
            <a:lvl8pPr indent="-228600" lvl="7" marL="3657600" algn="l">
              <a:spcBef>
                <a:spcPts val="180"/>
              </a:spcBef>
              <a:spcAft>
                <a:spcPts val="0"/>
              </a:spcAft>
              <a:buClr>
                <a:schemeClr val="dk1"/>
              </a:buClr>
              <a:buSzPts val="900"/>
              <a:buFont typeface="Times"/>
              <a:buNone/>
              <a:defRPr sz="900"/>
            </a:lvl8pPr>
            <a:lvl9pPr indent="-228600" lvl="8" marL="4114800" algn="l">
              <a:spcBef>
                <a:spcPts val="180"/>
              </a:spcBef>
              <a:spcAft>
                <a:spcPts val="0"/>
              </a:spcAft>
              <a:buClr>
                <a:schemeClr val="dk1"/>
              </a:buClr>
              <a:buSzPts val="900"/>
              <a:buFont typeface="Times"/>
              <a:buNone/>
              <a:defRPr sz="900"/>
            </a:lvl9pPr>
          </a:lstStyle>
          <a:p/>
        </p:txBody>
      </p:sp>
      <p:sp>
        <p:nvSpPr>
          <p:cNvPr id="54" name="Google Shape;54;p6"/>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7"/>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8"/>
          <p:cNvSpPr txBox="1"/>
          <p:nvPr>
            <p:ph type="title"/>
          </p:nvPr>
        </p:nvSpPr>
        <p:spPr>
          <a:xfrm>
            <a:off x="801687" y="1346200"/>
            <a:ext cx="9088437" cy="2517775"/>
          </a:xfrm>
          <a:prstGeom prst="rect">
            <a:avLst/>
          </a:prstGeom>
          <a:noFill/>
          <a:ln>
            <a:noFill/>
          </a:ln>
        </p:spPr>
        <p:txBody>
          <a:bodyPr anchorCtr="0" anchor="ctr" bIns="73700" lIns="147425" spcFirstLastPara="1" rIns="147425" wrap="square" tIns="73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8"/>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9"/>
          <p:cNvSpPr txBox="1"/>
          <p:nvPr>
            <p:ph type="title"/>
          </p:nvPr>
        </p:nvSpPr>
        <p:spPr>
          <a:xfrm>
            <a:off x="534988" y="604838"/>
            <a:ext cx="9621837" cy="2520950"/>
          </a:xfrm>
          <a:prstGeom prst="rect">
            <a:avLst/>
          </a:prstGeom>
          <a:noFill/>
          <a:ln>
            <a:noFill/>
          </a:ln>
        </p:spPr>
        <p:txBody>
          <a:bodyPr anchorCtr="0" anchor="ctr" bIns="73700" lIns="147425" spcFirstLastPara="1" rIns="147425" wrap="square" tIns="73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9"/>
          <p:cNvSpPr txBox="1"/>
          <p:nvPr>
            <p:ph idx="1" type="body"/>
          </p:nvPr>
        </p:nvSpPr>
        <p:spPr>
          <a:xfrm>
            <a:off x="534988" y="3384550"/>
            <a:ext cx="4724400" cy="1409700"/>
          </a:xfrm>
          <a:prstGeom prst="rect">
            <a:avLst/>
          </a:prstGeom>
          <a:noFill/>
          <a:ln>
            <a:noFill/>
          </a:ln>
        </p:spPr>
        <p:txBody>
          <a:bodyPr anchorCtr="0" anchor="b" bIns="73700" lIns="147425" spcFirstLastPara="1" rIns="147425" wrap="square" tIns="73700">
            <a:noAutofit/>
          </a:bodyPr>
          <a:lstStyle>
            <a:lvl1pPr indent="-228600" lvl="0" marL="457200" algn="l">
              <a:spcBef>
                <a:spcPts val="480"/>
              </a:spcBef>
              <a:spcAft>
                <a:spcPts val="0"/>
              </a:spcAft>
              <a:buClr>
                <a:schemeClr val="dk1"/>
              </a:buClr>
              <a:buSzPts val="2400"/>
              <a:buFont typeface="Times"/>
              <a:buNone/>
              <a:defRPr b="1" sz="2400"/>
            </a:lvl1pPr>
            <a:lvl2pPr indent="-228600" lvl="1" marL="914400" algn="l">
              <a:spcBef>
                <a:spcPts val="400"/>
              </a:spcBef>
              <a:spcAft>
                <a:spcPts val="0"/>
              </a:spcAft>
              <a:buClr>
                <a:schemeClr val="dk1"/>
              </a:buClr>
              <a:buSzPts val="2000"/>
              <a:buFont typeface="Times"/>
              <a:buNone/>
              <a:defRPr b="1" sz="2000"/>
            </a:lvl2pPr>
            <a:lvl3pPr indent="-228600" lvl="2" marL="1371600" algn="l">
              <a:spcBef>
                <a:spcPts val="360"/>
              </a:spcBef>
              <a:spcAft>
                <a:spcPts val="0"/>
              </a:spcAft>
              <a:buClr>
                <a:schemeClr val="dk1"/>
              </a:buClr>
              <a:buSzPts val="1800"/>
              <a:buFont typeface="Times"/>
              <a:buNone/>
              <a:defRPr b="1" sz="1800"/>
            </a:lvl3pPr>
            <a:lvl4pPr indent="-228600" lvl="3" marL="1828800" algn="l">
              <a:spcBef>
                <a:spcPts val="320"/>
              </a:spcBef>
              <a:spcAft>
                <a:spcPts val="0"/>
              </a:spcAft>
              <a:buClr>
                <a:schemeClr val="dk1"/>
              </a:buClr>
              <a:buSzPts val="1600"/>
              <a:buFont typeface="Times"/>
              <a:buNone/>
              <a:defRPr b="1" sz="1600"/>
            </a:lvl4pPr>
            <a:lvl5pPr indent="-228600" lvl="4" marL="2286000" algn="l">
              <a:spcBef>
                <a:spcPts val="320"/>
              </a:spcBef>
              <a:spcAft>
                <a:spcPts val="0"/>
              </a:spcAft>
              <a:buClr>
                <a:schemeClr val="dk1"/>
              </a:buClr>
              <a:buSzPts val="1600"/>
              <a:buFont typeface="Times"/>
              <a:buNone/>
              <a:defRPr b="1" sz="1600"/>
            </a:lvl5pPr>
            <a:lvl6pPr indent="-228600" lvl="5" marL="2743200" algn="l">
              <a:spcBef>
                <a:spcPts val="320"/>
              </a:spcBef>
              <a:spcAft>
                <a:spcPts val="0"/>
              </a:spcAft>
              <a:buClr>
                <a:schemeClr val="dk1"/>
              </a:buClr>
              <a:buSzPts val="1600"/>
              <a:buFont typeface="Times"/>
              <a:buNone/>
              <a:defRPr b="1" sz="1600"/>
            </a:lvl6pPr>
            <a:lvl7pPr indent="-228600" lvl="6" marL="3200400" algn="l">
              <a:spcBef>
                <a:spcPts val="320"/>
              </a:spcBef>
              <a:spcAft>
                <a:spcPts val="0"/>
              </a:spcAft>
              <a:buClr>
                <a:schemeClr val="dk1"/>
              </a:buClr>
              <a:buSzPts val="1600"/>
              <a:buFont typeface="Times"/>
              <a:buNone/>
              <a:defRPr b="1" sz="1600"/>
            </a:lvl7pPr>
            <a:lvl8pPr indent="-228600" lvl="7" marL="3657600" algn="l">
              <a:spcBef>
                <a:spcPts val="320"/>
              </a:spcBef>
              <a:spcAft>
                <a:spcPts val="0"/>
              </a:spcAft>
              <a:buClr>
                <a:schemeClr val="dk1"/>
              </a:buClr>
              <a:buSzPts val="1600"/>
              <a:buFont typeface="Times"/>
              <a:buNone/>
              <a:defRPr b="1" sz="1600"/>
            </a:lvl8pPr>
            <a:lvl9pPr indent="-228600" lvl="8" marL="4114800" algn="l">
              <a:spcBef>
                <a:spcPts val="320"/>
              </a:spcBef>
              <a:spcAft>
                <a:spcPts val="0"/>
              </a:spcAft>
              <a:buClr>
                <a:schemeClr val="dk1"/>
              </a:buClr>
              <a:buSzPts val="1600"/>
              <a:buFont typeface="Times"/>
              <a:buNone/>
              <a:defRPr b="1" sz="1600"/>
            </a:lvl9pPr>
          </a:lstStyle>
          <a:p/>
        </p:txBody>
      </p:sp>
      <p:sp>
        <p:nvSpPr>
          <p:cNvPr id="69" name="Google Shape;69;p9"/>
          <p:cNvSpPr txBox="1"/>
          <p:nvPr>
            <p:ph idx="2" type="body"/>
          </p:nvPr>
        </p:nvSpPr>
        <p:spPr>
          <a:xfrm>
            <a:off x="534988" y="4794250"/>
            <a:ext cx="4724400" cy="8710613"/>
          </a:xfrm>
          <a:prstGeom prst="rect">
            <a:avLst/>
          </a:prstGeom>
          <a:noFill/>
          <a:ln>
            <a:noFill/>
          </a:ln>
        </p:spPr>
        <p:txBody>
          <a:bodyPr anchorCtr="0" anchor="t" bIns="73700" lIns="147425" spcFirstLastPara="1" rIns="147425" wrap="square" tIns="73700">
            <a:noAutofit/>
          </a:bodyPr>
          <a:lstStyle>
            <a:lvl1pPr indent="-381000" lvl="0" marL="457200" algn="l">
              <a:spcBef>
                <a:spcPts val="480"/>
              </a:spcBef>
              <a:spcAft>
                <a:spcPts val="0"/>
              </a:spcAft>
              <a:buClr>
                <a:schemeClr val="dk1"/>
              </a:buClr>
              <a:buSzPts val="2400"/>
              <a:buFont typeface="Times"/>
              <a:buChar char="•"/>
              <a:defRPr sz="2400"/>
            </a:lvl1pPr>
            <a:lvl2pPr indent="-355600" lvl="1" marL="914400" algn="l">
              <a:spcBef>
                <a:spcPts val="400"/>
              </a:spcBef>
              <a:spcAft>
                <a:spcPts val="0"/>
              </a:spcAft>
              <a:buClr>
                <a:schemeClr val="dk1"/>
              </a:buClr>
              <a:buSzPts val="2000"/>
              <a:buFont typeface="Times"/>
              <a:buChar char="–"/>
              <a:defRPr sz="2000"/>
            </a:lvl2pPr>
            <a:lvl3pPr indent="-342900" lvl="2" marL="1371600" algn="l">
              <a:spcBef>
                <a:spcPts val="360"/>
              </a:spcBef>
              <a:spcAft>
                <a:spcPts val="0"/>
              </a:spcAft>
              <a:buClr>
                <a:schemeClr val="dk1"/>
              </a:buClr>
              <a:buSzPts val="1800"/>
              <a:buFont typeface="Times"/>
              <a:buChar char="•"/>
              <a:defRPr sz="1800"/>
            </a:lvl3pPr>
            <a:lvl4pPr indent="-330200" lvl="3" marL="1828800" algn="l">
              <a:spcBef>
                <a:spcPts val="320"/>
              </a:spcBef>
              <a:spcAft>
                <a:spcPts val="0"/>
              </a:spcAft>
              <a:buClr>
                <a:schemeClr val="dk1"/>
              </a:buClr>
              <a:buSzPts val="1600"/>
              <a:buFont typeface="Times"/>
              <a:buChar char="–"/>
              <a:defRPr sz="1600"/>
            </a:lvl4pPr>
            <a:lvl5pPr indent="-330200" lvl="4" marL="2286000" algn="l">
              <a:spcBef>
                <a:spcPts val="320"/>
              </a:spcBef>
              <a:spcAft>
                <a:spcPts val="0"/>
              </a:spcAft>
              <a:buClr>
                <a:schemeClr val="dk1"/>
              </a:buClr>
              <a:buSzPts val="1600"/>
              <a:buFont typeface="Times"/>
              <a:buChar char="»"/>
              <a:defRPr sz="1600"/>
            </a:lvl5pPr>
            <a:lvl6pPr indent="-330200" lvl="5" marL="2743200" algn="l">
              <a:spcBef>
                <a:spcPts val="320"/>
              </a:spcBef>
              <a:spcAft>
                <a:spcPts val="0"/>
              </a:spcAft>
              <a:buClr>
                <a:schemeClr val="dk1"/>
              </a:buClr>
              <a:buSzPts val="1600"/>
              <a:buFont typeface="Times"/>
              <a:buChar char="»"/>
              <a:defRPr sz="1600"/>
            </a:lvl6pPr>
            <a:lvl7pPr indent="-330200" lvl="6" marL="3200400" algn="l">
              <a:spcBef>
                <a:spcPts val="320"/>
              </a:spcBef>
              <a:spcAft>
                <a:spcPts val="0"/>
              </a:spcAft>
              <a:buClr>
                <a:schemeClr val="dk1"/>
              </a:buClr>
              <a:buSzPts val="1600"/>
              <a:buFont typeface="Times"/>
              <a:buChar char="»"/>
              <a:defRPr sz="1600"/>
            </a:lvl7pPr>
            <a:lvl8pPr indent="-330200" lvl="7" marL="3657600" algn="l">
              <a:spcBef>
                <a:spcPts val="320"/>
              </a:spcBef>
              <a:spcAft>
                <a:spcPts val="0"/>
              </a:spcAft>
              <a:buClr>
                <a:schemeClr val="dk1"/>
              </a:buClr>
              <a:buSzPts val="1600"/>
              <a:buFont typeface="Times"/>
              <a:buChar char="»"/>
              <a:defRPr sz="1600"/>
            </a:lvl8pPr>
            <a:lvl9pPr indent="-330200" lvl="8" marL="4114800" algn="l">
              <a:spcBef>
                <a:spcPts val="320"/>
              </a:spcBef>
              <a:spcAft>
                <a:spcPts val="0"/>
              </a:spcAft>
              <a:buClr>
                <a:schemeClr val="dk1"/>
              </a:buClr>
              <a:buSzPts val="1600"/>
              <a:buFont typeface="Times"/>
              <a:buChar char="»"/>
              <a:defRPr sz="1600"/>
            </a:lvl9pPr>
          </a:lstStyle>
          <a:p/>
        </p:txBody>
      </p:sp>
      <p:sp>
        <p:nvSpPr>
          <p:cNvPr id="70" name="Google Shape;70;p9"/>
          <p:cNvSpPr txBox="1"/>
          <p:nvPr>
            <p:ph idx="3" type="body"/>
          </p:nvPr>
        </p:nvSpPr>
        <p:spPr>
          <a:xfrm>
            <a:off x="5430838" y="3384550"/>
            <a:ext cx="4725987" cy="1409700"/>
          </a:xfrm>
          <a:prstGeom prst="rect">
            <a:avLst/>
          </a:prstGeom>
          <a:noFill/>
          <a:ln>
            <a:noFill/>
          </a:ln>
        </p:spPr>
        <p:txBody>
          <a:bodyPr anchorCtr="0" anchor="b" bIns="73700" lIns="147425" spcFirstLastPara="1" rIns="147425" wrap="square" tIns="73700">
            <a:noAutofit/>
          </a:bodyPr>
          <a:lstStyle>
            <a:lvl1pPr indent="-228600" lvl="0" marL="457200" algn="l">
              <a:spcBef>
                <a:spcPts val="480"/>
              </a:spcBef>
              <a:spcAft>
                <a:spcPts val="0"/>
              </a:spcAft>
              <a:buClr>
                <a:schemeClr val="dk1"/>
              </a:buClr>
              <a:buSzPts val="2400"/>
              <a:buFont typeface="Times"/>
              <a:buNone/>
              <a:defRPr b="1" sz="2400"/>
            </a:lvl1pPr>
            <a:lvl2pPr indent="-228600" lvl="1" marL="914400" algn="l">
              <a:spcBef>
                <a:spcPts val="400"/>
              </a:spcBef>
              <a:spcAft>
                <a:spcPts val="0"/>
              </a:spcAft>
              <a:buClr>
                <a:schemeClr val="dk1"/>
              </a:buClr>
              <a:buSzPts val="2000"/>
              <a:buFont typeface="Times"/>
              <a:buNone/>
              <a:defRPr b="1" sz="2000"/>
            </a:lvl2pPr>
            <a:lvl3pPr indent="-228600" lvl="2" marL="1371600" algn="l">
              <a:spcBef>
                <a:spcPts val="360"/>
              </a:spcBef>
              <a:spcAft>
                <a:spcPts val="0"/>
              </a:spcAft>
              <a:buClr>
                <a:schemeClr val="dk1"/>
              </a:buClr>
              <a:buSzPts val="1800"/>
              <a:buFont typeface="Times"/>
              <a:buNone/>
              <a:defRPr b="1" sz="1800"/>
            </a:lvl3pPr>
            <a:lvl4pPr indent="-228600" lvl="3" marL="1828800" algn="l">
              <a:spcBef>
                <a:spcPts val="320"/>
              </a:spcBef>
              <a:spcAft>
                <a:spcPts val="0"/>
              </a:spcAft>
              <a:buClr>
                <a:schemeClr val="dk1"/>
              </a:buClr>
              <a:buSzPts val="1600"/>
              <a:buFont typeface="Times"/>
              <a:buNone/>
              <a:defRPr b="1" sz="1600"/>
            </a:lvl4pPr>
            <a:lvl5pPr indent="-228600" lvl="4" marL="2286000" algn="l">
              <a:spcBef>
                <a:spcPts val="320"/>
              </a:spcBef>
              <a:spcAft>
                <a:spcPts val="0"/>
              </a:spcAft>
              <a:buClr>
                <a:schemeClr val="dk1"/>
              </a:buClr>
              <a:buSzPts val="1600"/>
              <a:buFont typeface="Times"/>
              <a:buNone/>
              <a:defRPr b="1" sz="1600"/>
            </a:lvl5pPr>
            <a:lvl6pPr indent="-228600" lvl="5" marL="2743200" algn="l">
              <a:spcBef>
                <a:spcPts val="320"/>
              </a:spcBef>
              <a:spcAft>
                <a:spcPts val="0"/>
              </a:spcAft>
              <a:buClr>
                <a:schemeClr val="dk1"/>
              </a:buClr>
              <a:buSzPts val="1600"/>
              <a:buFont typeface="Times"/>
              <a:buNone/>
              <a:defRPr b="1" sz="1600"/>
            </a:lvl6pPr>
            <a:lvl7pPr indent="-228600" lvl="6" marL="3200400" algn="l">
              <a:spcBef>
                <a:spcPts val="320"/>
              </a:spcBef>
              <a:spcAft>
                <a:spcPts val="0"/>
              </a:spcAft>
              <a:buClr>
                <a:schemeClr val="dk1"/>
              </a:buClr>
              <a:buSzPts val="1600"/>
              <a:buFont typeface="Times"/>
              <a:buNone/>
              <a:defRPr b="1" sz="1600"/>
            </a:lvl7pPr>
            <a:lvl8pPr indent="-228600" lvl="7" marL="3657600" algn="l">
              <a:spcBef>
                <a:spcPts val="320"/>
              </a:spcBef>
              <a:spcAft>
                <a:spcPts val="0"/>
              </a:spcAft>
              <a:buClr>
                <a:schemeClr val="dk1"/>
              </a:buClr>
              <a:buSzPts val="1600"/>
              <a:buFont typeface="Times"/>
              <a:buNone/>
              <a:defRPr b="1" sz="1600"/>
            </a:lvl8pPr>
            <a:lvl9pPr indent="-228600" lvl="8" marL="4114800" algn="l">
              <a:spcBef>
                <a:spcPts val="320"/>
              </a:spcBef>
              <a:spcAft>
                <a:spcPts val="0"/>
              </a:spcAft>
              <a:buClr>
                <a:schemeClr val="dk1"/>
              </a:buClr>
              <a:buSzPts val="1600"/>
              <a:buFont typeface="Times"/>
              <a:buNone/>
              <a:defRPr b="1" sz="1600"/>
            </a:lvl9pPr>
          </a:lstStyle>
          <a:p/>
        </p:txBody>
      </p:sp>
      <p:sp>
        <p:nvSpPr>
          <p:cNvPr id="71" name="Google Shape;71;p9"/>
          <p:cNvSpPr txBox="1"/>
          <p:nvPr>
            <p:ph idx="4" type="body"/>
          </p:nvPr>
        </p:nvSpPr>
        <p:spPr>
          <a:xfrm>
            <a:off x="5430838" y="4794250"/>
            <a:ext cx="4725987" cy="8710613"/>
          </a:xfrm>
          <a:prstGeom prst="rect">
            <a:avLst/>
          </a:prstGeom>
          <a:noFill/>
          <a:ln>
            <a:noFill/>
          </a:ln>
        </p:spPr>
        <p:txBody>
          <a:bodyPr anchorCtr="0" anchor="t" bIns="73700" lIns="147425" spcFirstLastPara="1" rIns="147425" wrap="square" tIns="73700">
            <a:noAutofit/>
          </a:bodyPr>
          <a:lstStyle>
            <a:lvl1pPr indent="-381000" lvl="0" marL="457200" algn="l">
              <a:spcBef>
                <a:spcPts val="480"/>
              </a:spcBef>
              <a:spcAft>
                <a:spcPts val="0"/>
              </a:spcAft>
              <a:buClr>
                <a:schemeClr val="dk1"/>
              </a:buClr>
              <a:buSzPts val="2400"/>
              <a:buFont typeface="Times"/>
              <a:buChar char="•"/>
              <a:defRPr sz="2400"/>
            </a:lvl1pPr>
            <a:lvl2pPr indent="-355600" lvl="1" marL="914400" algn="l">
              <a:spcBef>
                <a:spcPts val="400"/>
              </a:spcBef>
              <a:spcAft>
                <a:spcPts val="0"/>
              </a:spcAft>
              <a:buClr>
                <a:schemeClr val="dk1"/>
              </a:buClr>
              <a:buSzPts val="2000"/>
              <a:buFont typeface="Times"/>
              <a:buChar char="–"/>
              <a:defRPr sz="2000"/>
            </a:lvl2pPr>
            <a:lvl3pPr indent="-342900" lvl="2" marL="1371600" algn="l">
              <a:spcBef>
                <a:spcPts val="360"/>
              </a:spcBef>
              <a:spcAft>
                <a:spcPts val="0"/>
              </a:spcAft>
              <a:buClr>
                <a:schemeClr val="dk1"/>
              </a:buClr>
              <a:buSzPts val="1800"/>
              <a:buFont typeface="Times"/>
              <a:buChar char="•"/>
              <a:defRPr sz="1800"/>
            </a:lvl3pPr>
            <a:lvl4pPr indent="-330200" lvl="3" marL="1828800" algn="l">
              <a:spcBef>
                <a:spcPts val="320"/>
              </a:spcBef>
              <a:spcAft>
                <a:spcPts val="0"/>
              </a:spcAft>
              <a:buClr>
                <a:schemeClr val="dk1"/>
              </a:buClr>
              <a:buSzPts val="1600"/>
              <a:buFont typeface="Times"/>
              <a:buChar char="–"/>
              <a:defRPr sz="1600"/>
            </a:lvl4pPr>
            <a:lvl5pPr indent="-330200" lvl="4" marL="2286000" algn="l">
              <a:spcBef>
                <a:spcPts val="320"/>
              </a:spcBef>
              <a:spcAft>
                <a:spcPts val="0"/>
              </a:spcAft>
              <a:buClr>
                <a:schemeClr val="dk1"/>
              </a:buClr>
              <a:buSzPts val="1600"/>
              <a:buFont typeface="Times"/>
              <a:buChar char="»"/>
              <a:defRPr sz="1600"/>
            </a:lvl5pPr>
            <a:lvl6pPr indent="-330200" lvl="5" marL="2743200" algn="l">
              <a:spcBef>
                <a:spcPts val="320"/>
              </a:spcBef>
              <a:spcAft>
                <a:spcPts val="0"/>
              </a:spcAft>
              <a:buClr>
                <a:schemeClr val="dk1"/>
              </a:buClr>
              <a:buSzPts val="1600"/>
              <a:buFont typeface="Times"/>
              <a:buChar char="»"/>
              <a:defRPr sz="1600"/>
            </a:lvl6pPr>
            <a:lvl7pPr indent="-330200" lvl="6" marL="3200400" algn="l">
              <a:spcBef>
                <a:spcPts val="320"/>
              </a:spcBef>
              <a:spcAft>
                <a:spcPts val="0"/>
              </a:spcAft>
              <a:buClr>
                <a:schemeClr val="dk1"/>
              </a:buClr>
              <a:buSzPts val="1600"/>
              <a:buFont typeface="Times"/>
              <a:buChar char="»"/>
              <a:defRPr sz="1600"/>
            </a:lvl7pPr>
            <a:lvl8pPr indent="-330200" lvl="7" marL="3657600" algn="l">
              <a:spcBef>
                <a:spcPts val="320"/>
              </a:spcBef>
              <a:spcAft>
                <a:spcPts val="0"/>
              </a:spcAft>
              <a:buClr>
                <a:schemeClr val="dk1"/>
              </a:buClr>
              <a:buSzPts val="1600"/>
              <a:buFont typeface="Times"/>
              <a:buChar char="»"/>
              <a:defRPr sz="1600"/>
            </a:lvl8pPr>
            <a:lvl9pPr indent="-330200" lvl="8" marL="4114800" algn="l">
              <a:spcBef>
                <a:spcPts val="320"/>
              </a:spcBef>
              <a:spcAft>
                <a:spcPts val="0"/>
              </a:spcAft>
              <a:buClr>
                <a:schemeClr val="dk1"/>
              </a:buClr>
              <a:buSzPts val="1600"/>
              <a:buFont typeface="Times"/>
              <a:buChar char="»"/>
              <a:defRPr sz="1600"/>
            </a:lvl9pPr>
          </a:lstStyle>
          <a:p/>
        </p:txBody>
      </p:sp>
      <p:sp>
        <p:nvSpPr>
          <p:cNvPr id="72" name="Google Shape;72;p9"/>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9"/>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10"/>
          <p:cNvSpPr txBox="1"/>
          <p:nvPr>
            <p:ph type="title"/>
          </p:nvPr>
        </p:nvSpPr>
        <p:spPr>
          <a:xfrm>
            <a:off x="801687" y="1346200"/>
            <a:ext cx="9088437" cy="2517775"/>
          </a:xfrm>
          <a:prstGeom prst="rect">
            <a:avLst/>
          </a:prstGeom>
          <a:noFill/>
          <a:ln>
            <a:noFill/>
          </a:ln>
        </p:spPr>
        <p:txBody>
          <a:bodyPr anchorCtr="0" anchor="ctr" bIns="73700" lIns="147425" spcFirstLastPara="1" rIns="147425" wrap="square" tIns="73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 name="Google Shape;77;p10"/>
          <p:cNvSpPr txBox="1"/>
          <p:nvPr>
            <p:ph idx="1" type="body"/>
          </p:nvPr>
        </p:nvSpPr>
        <p:spPr>
          <a:xfrm>
            <a:off x="798513" y="4343400"/>
            <a:ext cx="4467225" cy="9070975"/>
          </a:xfrm>
          <a:prstGeom prst="rect">
            <a:avLst/>
          </a:prstGeom>
          <a:noFill/>
          <a:ln>
            <a:noFill/>
          </a:ln>
        </p:spPr>
        <p:txBody>
          <a:bodyPr anchorCtr="0" anchor="t" bIns="73700" lIns="147425" spcFirstLastPara="1" rIns="147425" wrap="square" tIns="73700">
            <a:noAutofit/>
          </a:bodyPr>
          <a:lstStyle>
            <a:lvl1pPr indent="-406400" lvl="0" marL="457200" algn="l">
              <a:spcBef>
                <a:spcPts val="560"/>
              </a:spcBef>
              <a:spcAft>
                <a:spcPts val="0"/>
              </a:spcAft>
              <a:buClr>
                <a:schemeClr val="dk1"/>
              </a:buClr>
              <a:buSzPts val="2800"/>
              <a:buFont typeface="Times"/>
              <a:buChar char="•"/>
              <a:defRPr sz="2800"/>
            </a:lvl1pPr>
            <a:lvl2pPr indent="-381000" lvl="1" marL="914400" algn="l">
              <a:spcBef>
                <a:spcPts val="480"/>
              </a:spcBef>
              <a:spcAft>
                <a:spcPts val="0"/>
              </a:spcAft>
              <a:buClr>
                <a:schemeClr val="dk1"/>
              </a:buClr>
              <a:buSzPts val="2400"/>
              <a:buFont typeface="Times"/>
              <a:buChar char="–"/>
              <a:defRPr sz="2400"/>
            </a:lvl2pPr>
            <a:lvl3pPr indent="-355600" lvl="2" marL="1371600" algn="l">
              <a:spcBef>
                <a:spcPts val="400"/>
              </a:spcBef>
              <a:spcAft>
                <a:spcPts val="0"/>
              </a:spcAft>
              <a:buClr>
                <a:schemeClr val="dk1"/>
              </a:buClr>
              <a:buSzPts val="2000"/>
              <a:buFont typeface="Times"/>
              <a:buChar char="•"/>
              <a:defRPr sz="2000"/>
            </a:lvl3pPr>
            <a:lvl4pPr indent="-342900" lvl="3" marL="1828800" algn="l">
              <a:spcBef>
                <a:spcPts val="360"/>
              </a:spcBef>
              <a:spcAft>
                <a:spcPts val="0"/>
              </a:spcAft>
              <a:buClr>
                <a:schemeClr val="dk1"/>
              </a:buClr>
              <a:buSzPts val="1800"/>
              <a:buFont typeface="Times"/>
              <a:buChar char="–"/>
              <a:defRPr sz="1800"/>
            </a:lvl4pPr>
            <a:lvl5pPr indent="-342900" lvl="4" marL="2286000" algn="l">
              <a:spcBef>
                <a:spcPts val="360"/>
              </a:spcBef>
              <a:spcAft>
                <a:spcPts val="0"/>
              </a:spcAft>
              <a:buClr>
                <a:schemeClr val="dk1"/>
              </a:buClr>
              <a:buSzPts val="1800"/>
              <a:buFont typeface="Times"/>
              <a:buChar char="»"/>
              <a:defRPr sz="1800"/>
            </a:lvl5pPr>
            <a:lvl6pPr indent="-342900" lvl="5" marL="2743200" algn="l">
              <a:spcBef>
                <a:spcPts val="360"/>
              </a:spcBef>
              <a:spcAft>
                <a:spcPts val="0"/>
              </a:spcAft>
              <a:buClr>
                <a:schemeClr val="dk1"/>
              </a:buClr>
              <a:buSzPts val="1800"/>
              <a:buFont typeface="Times"/>
              <a:buChar char="»"/>
              <a:defRPr sz="1800"/>
            </a:lvl6pPr>
            <a:lvl7pPr indent="-342900" lvl="6" marL="3200400" algn="l">
              <a:spcBef>
                <a:spcPts val="360"/>
              </a:spcBef>
              <a:spcAft>
                <a:spcPts val="0"/>
              </a:spcAft>
              <a:buClr>
                <a:schemeClr val="dk1"/>
              </a:buClr>
              <a:buSzPts val="1800"/>
              <a:buFont typeface="Times"/>
              <a:buChar char="»"/>
              <a:defRPr sz="1800"/>
            </a:lvl7pPr>
            <a:lvl8pPr indent="-342900" lvl="7" marL="3657600" algn="l">
              <a:spcBef>
                <a:spcPts val="360"/>
              </a:spcBef>
              <a:spcAft>
                <a:spcPts val="0"/>
              </a:spcAft>
              <a:buClr>
                <a:schemeClr val="dk1"/>
              </a:buClr>
              <a:buSzPts val="1800"/>
              <a:buFont typeface="Times"/>
              <a:buChar char="»"/>
              <a:defRPr sz="1800"/>
            </a:lvl8pPr>
            <a:lvl9pPr indent="-342900" lvl="8" marL="4114800" algn="l">
              <a:spcBef>
                <a:spcPts val="360"/>
              </a:spcBef>
              <a:spcAft>
                <a:spcPts val="0"/>
              </a:spcAft>
              <a:buClr>
                <a:schemeClr val="dk1"/>
              </a:buClr>
              <a:buSzPts val="1800"/>
              <a:buFont typeface="Times"/>
              <a:buChar char="»"/>
              <a:defRPr sz="1800"/>
            </a:lvl9pPr>
          </a:lstStyle>
          <a:p/>
        </p:txBody>
      </p:sp>
      <p:sp>
        <p:nvSpPr>
          <p:cNvPr id="78" name="Google Shape;78;p10"/>
          <p:cNvSpPr txBox="1"/>
          <p:nvPr>
            <p:ph idx="2" type="body"/>
          </p:nvPr>
        </p:nvSpPr>
        <p:spPr>
          <a:xfrm>
            <a:off x="5418138" y="4343400"/>
            <a:ext cx="4468812" cy="9070975"/>
          </a:xfrm>
          <a:prstGeom prst="rect">
            <a:avLst/>
          </a:prstGeom>
          <a:noFill/>
          <a:ln>
            <a:noFill/>
          </a:ln>
        </p:spPr>
        <p:txBody>
          <a:bodyPr anchorCtr="0" anchor="t" bIns="73700" lIns="147425" spcFirstLastPara="1" rIns="147425" wrap="square" tIns="73700">
            <a:noAutofit/>
          </a:bodyPr>
          <a:lstStyle>
            <a:lvl1pPr indent="-406400" lvl="0" marL="457200" algn="l">
              <a:spcBef>
                <a:spcPts val="560"/>
              </a:spcBef>
              <a:spcAft>
                <a:spcPts val="0"/>
              </a:spcAft>
              <a:buClr>
                <a:schemeClr val="dk1"/>
              </a:buClr>
              <a:buSzPts val="2800"/>
              <a:buFont typeface="Times"/>
              <a:buChar char="•"/>
              <a:defRPr sz="2800"/>
            </a:lvl1pPr>
            <a:lvl2pPr indent="-381000" lvl="1" marL="914400" algn="l">
              <a:spcBef>
                <a:spcPts val="480"/>
              </a:spcBef>
              <a:spcAft>
                <a:spcPts val="0"/>
              </a:spcAft>
              <a:buClr>
                <a:schemeClr val="dk1"/>
              </a:buClr>
              <a:buSzPts val="2400"/>
              <a:buFont typeface="Times"/>
              <a:buChar char="–"/>
              <a:defRPr sz="2400"/>
            </a:lvl2pPr>
            <a:lvl3pPr indent="-355600" lvl="2" marL="1371600" algn="l">
              <a:spcBef>
                <a:spcPts val="400"/>
              </a:spcBef>
              <a:spcAft>
                <a:spcPts val="0"/>
              </a:spcAft>
              <a:buClr>
                <a:schemeClr val="dk1"/>
              </a:buClr>
              <a:buSzPts val="2000"/>
              <a:buFont typeface="Times"/>
              <a:buChar char="•"/>
              <a:defRPr sz="2000"/>
            </a:lvl3pPr>
            <a:lvl4pPr indent="-342900" lvl="3" marL="1828800" algn="l">
              <a:spcBef>
                <a:spcPts val="360"/>
              </a:spcBef>
              <a:spcAft>
                <a:spcPts val="0"/>
              </a:spcAft>
              <a:buClr>
                <a:schemeClr val="dk1"/>
              </a:buClr>
              <a:buSzPts val="1800"/>
              <a:buFont typeface="Times"/>
              <a:buChar char="–"/>
              <a:defRPr sz="1800"/>
            </a:lvl4pPr>
            <a:lvl5pPr indent="-342900" lvl="4" marL="2286000" algn="l">
              <a:spcBef>
                <a:spcPts val="360"/>
              </a:spcBef>
              <a:spcAft>
                <a:spcPts val="0"/>
              </a:spcAft>
              <a:buClr>
                <a:schemeClr val="dk1"/>
              </a:buClr>
              <a:buSzPts val="1800"/>
              <a:buFont typeface="Times"/>
              <a:buChar char="»"/>
              <a:defRPr sz="1800"/>
            </a:lvl5pPr>
            <a:lvl6pPr indent="-342900" lvl="5" marL="2743200" algn="l">
              <a:spcBef>
                <a:spcPts val="360"/>
              </a:spcBef>
              <a:spcAft>
                <a:spcPts val="0"/>
              </a:spcAft>
              <a:buClr>
                <a:schemeClr val="dk1"/>
              </a:buClr>
              <a:buSzPts val="1800"/>
              <a:buFont typeface="Times"/>
              <a:buChar char="»"/>
              <a:defRPr sz="1800"/>
            </a:lvl6pPr>
            <a:lvl7pPr indent="-342900" lvl="6" marL="3200400" algn="l">
              <a:spcBef>
                <a:spcPts val="360"/>
              </a:spcBef>
              <a:spcAft>
                <a:spcPts val="0"/>
              </a:spcAft>
              <a:buClr>
                <a:schemeClr val="dk1"/>
              </a:buClr>
              <a:buSzPts val="1800"/>
              <a:buFont typeface="Times"/>
              <a:buChar char="»"/>
              <a:defRPr sz="1800"/>
            </a:lvl7pPr>
            <a:lvl8pPr indent="-342900" lvl="7" marL="3657600" algn="l">
              <a:spcBef>
                <a:spcPts val="360"/>
              </a:spcBef>
              <a:spcAft>
                <a:spcPts val="0"/>
              </a:spcAft>
              <a:buClr>
                <a:schemeClr val="dk1"/>
              </a:buClr>
              <a:buSzPts val="1800"/>
              <a:buFont typeface="Times"/>
              <a:buChar char="»"/>
              <a:defRPr sz="1800"/>
            </a:lvl8pPr>
            <a:lvl9pPr indent="-342900" lvl="8" marL="4114800" algn="l">
              <a:spcBef>
                <a:spcPts val="360"/>
              </a:spcBef>
              <a:spcAft>
                <a:spcPts val="0"/>
              </a:spcAft>
              <a:buClr>
                <a:schemeClr val="dk1"/>
              </a:buClr>
              <a:buSzPts val="1800"/>
              <a:buFont typeface="Times"/>
              <a:buChar char="»"/>
              <a:defRPr sz="1800"/>
            </a:lvl9pPr>
          </a:lstStyle>
          <a:p/>
        </p:txBody>
      </p:sp>
      <p:sp>
        <p:nvSpPr>
          <p:cNvPr id="79" name="Google Shape;79;p10"/>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0"/>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360362" y="4019550"/>
            <a:ext cx="9967912" cy="10077450"/>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a:ea typeface="Times"/>
              <a:cs typeface="Times"/>
              <a:sym typeface="Times"/>
            </a:endParaRPr>
          </a:p>
        </p:txBody>
      </p:sp>
      <p:grpSp>
        <p:nvGrpSpPr>
          <p:cNvPr id="11" name="Google Shape;11;p1"/>
          <p:cNvGrpSpPr/>
          <p:nvPr/>
        </p:nvGrpSpPr>
        <p:grpSpPr>
          <a:xfrm>
            <a:off x="358775" y="368300"/>
            <a:ext cx="9969500" cy="2044700"/>
            <a:chOff x="226" y="232"/>
            <a:chExt cx="6280" cy="1288"/>
          </a:xfrm>
        </p:grpSpPr>
        <p:sp>
          <p:nvSpPr>
            <p:cNvPr id="12" name="Google Shape;12;p1"/>
            <p:cNvSpPr txBox="1"/>
            <p:nvPr/>
          </p:nvSpPr>
          <p:spPr>
            <a:xfrm>
              <a:off x="271" y="273"/>
              <a:ext cx="6189" cy="124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a:ea typeface="Times"/>
                <a:cs typeface="Times"/>
                <a:sym typeface="Times"/>
              </a:endParaRPr>
            </a:p>
          </p:txBody>
        </p:sp>
        <p:pic>
          <p:nvPicPr>
            <p:cNvPr id="13" name="Google Shape;13;p1"/>
            <p:cNvPicPr preferRelativeResize="0"/>
            <p:nvPr/>
          </p:nvPicPr>
          <p:blipFill rotWithShape="1">
            <a:blip r:embed="rId1">
              <a:alphaModFix/>
            </a:blip>
            <a:srcRect b="0" l="0" r="0" t="0"/>
            <a:stretch/>
          </p:blipFill>
          <p:spPr>
            <a:xfrm>
              <a:off x="226" y="232"/>
              <a:ext cx="6280" cy="1247"/>
            </a:xfrm>
            <a:prstGeom prst="rect">
              <a:avLst/>
            </a:prstGeom>
            <a:noFill/>
            <a:ln>
              <a:noFill/>
            </a:ln>
          </p:spPr>
        </p:pic>
      </p:grpSp>
      <p:sp>
        <p:nvSpPr>
          <p:cNvPr id="14" name="Google Shape;14;p1"/>
          <p:cNvSpPr txBox="1"/>
          <p:nvPr/>
        </p:nvSpPr>
        <p:spPr>
          <a:xfrm>
            <a:off x="360362" y="14243050"/>
            <a:ext cx="9967912" cy="539750"/>
          </a:xfrm>
          <a:prstGeom prst="rect">
            <a:avLst/>
          </a:prstGeom>
          <a:solidFill>
            <a:srgbClr val="2EAE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a:ea typeface="Times"/>
              <a:cs typeface="Times"/>
              <a:sym typeface="Times"/>
            </a:endParaRPr>
          </a:p>
        </p:txBody>
      </p:sp>
      <p:pic>
        <p:nvPicPr>
          <p:cNvPr id="15" name="Google Shape;15;p1"/>
          <p:cNvPicPr preferRelativeResize="0"/>
          <p:nvPr/>
        </p:nvPicPr>
        <p:blipFill rotWithShape="1">
          <a:blip r:embed="rId2">
            <a:alphaModFix/>
          </a:blip>
          <a:srcRect b="0" l="0" r="0" t="0"/>
          <a:stretch/>
        </p:blipFill>
        <p:spPr>
          <a:xfrm>
            <a:off x="657225" y="14355762"/>
            <a:ext cx="525462" cy="347662"/>
          </a:xfrm>
          <a:prstGeom prst="rect">
            <a:avLst/>
          </a:prstGeom>
          <a:noFill/>
          <a:ln>
            <a:noFill/>
          </a:ln>
        </p:spPr>
      </p:pic>
      <p:sp>
        <p:nvSpPr>
          <p:cNvPr id="16" name="Google Shape;16;p1"/>
          <p:cNvSpPr/>
          <p:nvPr/>
        </p:nvSpPr>
        <p:spPr>
          <a:xfrm>
            <a:off x="5629275" y="2936875"/>
            <a:ext cx="4408487" cy="1979612"/>
          </a:xfrm>
          <a:prstGeom prst="roundRect">
            <a:avLst>
              <a:gd fmla="val 16667" name="adj"/>
            </a:avLst>
          </a:prstGeom>
          <a:solidFill>
            <a:srgbClr val="D1F3F3"/>
          </a:solidFill>
          <a:ln cap="flat" cmpd="sng" w="19050">
            <a:solidFill>
              <a:srgbClr val="0073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a:ea typeface="Times"/>
              <a:cs typeface="Times"/>
              <a:sym typeface="Times"/>
            </a:endParaRPr>
          </a:p>
        </p:txBody>
      </p:sp>
      <p:sp>
        <p:nvSpPr>
          <p:cNvPr id="17" name="Google Shape;17;p1"/>
          <p:cNvSpPr/>
          <p:nvPr/>
        </p:nvSpPr>
        <p:spPr>
          <a:xfrm>
            <a:off x="6932612" y="2651125"/>
            <a:ext cx="1800225" cy="431800"/>
          </a:xfrm>
          <a:prstGeom prst="ellipse">
            <a:avLst/>
          </a:prstGeom>
          <a:solidFill>
            <a:schemeClr val="lt1"/>
          </a:solidFill>
          <a:ln cap="flat" cmpd="sng" w="19050">
            <a:solidFill>
              <a:srgbClr val="0073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a:ea typeface="Times"/>
              <a:cs typeface="Times"/>
              <a:sym typeface="Times"/>
            </a:endParaRPr>
          </a:p>
        </p:txBody>
      </p:sp>
      <p:sp>
        <p:nvSpPr>
          <p:cNvPr id="18" name="Google Shape;18;p1"/>
          <p:cNvSpPr/>
          <p:nvPr/>
        </p:nvSpPr>
        <p:spPr>
          <a:xfrm>
            <a:off x="657225" y="2936875"/>
            <a:ext cx="4408487" cy="1979612"/>
          </a:xfrm>
          <a:prstGeom prst="roundRect">
            <a:avLst>
              <a:gd fmla="val 16667" name="adj"/>
            </a:avLst>
          </a:prstGeom>
          <a:solidFill>
            <a:srgbClr val="D1F3F3"/>
          </a:solidFill>
          <a:ln cap="flat" cmpd="sng" w="19050">
            <a:solidFill>
              <a:srgbClr val="0073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a:ea typeface="Times"/>
              <a:cs typeface="Times"/>
              <a:sym typeface="Times"/>
            </a:endParaRPr>
          </a:p>
        </p:txBody>
      </p:sp>
      <p:sp>
        <p:nvSpPr>
          <p:cNvPr id="19" name="Google Shape;19;p1"/>
          <p:cNvSpPr/>
          <p:nvPr/>
        </p:nvSpPr>
        <p:spPr>
          <a:xfrm>
            <a:off x="1960562" y="2651125"/>
            <a:ext cx="1800225" cy="431800"/>
          </a:xfrm>
          <a:prstGeom prst="ellipse">
            <a:avLst/>
          </a:prstGeom>
          <a:solidFill>
            <a:schemeClr val="lt1"/>
          </a:solidFill>
          <a:ln cap="flat" cmpd="sng" w="19050">
            <a:solidFill>
              <a:srgbClr val="0073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a:ea typeface="Times"/>
              <a:cs typeface="Times"/>
              <a:sym typeface="Times"/>
            </a:endParaRPr>
          </a:p>
        </p:txBody>
      </p:sp>
      <p:sp>
        <p:nvSpPr>
          <p:cNvPr id="20" name="Google Shape;20;p1"/>
          <p:cNvSpPr txBox="1"/>
          <p:nvPr>
            <p:ph type="title"/>
          </p:nvPr>
        </p:nvSpPr>
        <p:spPr>
          <a:xfrm>
            <a:off x="801687" y="1346200"/>
            <a:ext cx="9088437" cy="2517775"/>
          </a:xfrm>
          <a:prstGeom prst="rect">
            <a:avLst/>
          </a:prstGeom>
          <a:noFill/>
          <a:ln>
            <a:noFill/>
          </a:ln>
        </p:spPr>
        <p:txBody>
          <a:bodyPr anchorCtr="0" anchor="ctr" bIns="73700" lIns="147425" spcFirstLastPara="1" rIns="147425" wrap="square" tIns="73700">
            <a:noAutofit/>
          </a:bodyPr>
          <a:lstStyle>
            <a:lvl1pPr lvl="0" marR="0" rtl="0" algn="ctr">
              <a:spcBef>
                <a:spcPts val="0"/>
              </a:spcBef>
              <a:spcAft>
                <a:spcPts val="0"/>
              </a:spcAft>
              <a:buSzPts val="1400"/>
              <a:buNone/>
              <a:defRPr b="0" i="0" sz="7100" u="none" cap="none" strike="noStrike">
                <a:solidFill>
                  <a:schemeClr val="dk2"/>
                </a:solidFill>
                <a:latin typeface="Times"/>
                <a:ea typeface="Times"/>
                <a:cs typeface="Times"/>
                <a:sym typeface="Times"/>
              </a:defRPr>
            </a:lvl1pPr>
            <a:lvl2pPr lvl="1" marR="0" rtl="0" algn="ctr">
              <a:spcBef>
                <a:spcPts val="0"/>
              </a:spcBef>
              <a:spcAft>
                <a:spcPts val="0"/>
              </a:spcAft>
              <a:buSzPts val="1400"/>
              <a:buNone/>
              <a:defRPr b="0" i="0" sz="7100" u="none" cap="none" strike="noStrike">
                <a:solidFill>
                  <a:schemeClr val="dk2"/>
                </a:solidFill>
                <a:latin typeface="Times"/>
                <a:ea typeface="Times"/>
                <a:cs typeface="Times"/>
                <a:sym typeface="Times"/>
              </a:defRPr>
            </a:lvl2pPr>
            <a:lvl3pPr lvl="2" marR="0" rtl="0" algn="ctr">
              <a:spcBef>
                <a:spcPts val="0"/>
              </a:spcBef>
              <a:spcAft>
                <a:spcPts val="0"/>
              </a:spcAft>
              <a:buSzPts val="1400"/>
              <a:buNone/>
              <a:defRPr b="0" i="0" sz="7100" u="none" cap="none" strike="noStrike">
                <a:solidFill>
                  <a:schemeClr val="dk2"/>
                </a:solidFill>
                <a:latin typeface="Times"/>
                <a:ea typeface="Times"/>
                <a:cs typeface="Times"/>
                <a:sym typeface="Times"/>
              </a:defRPr>
            </a:lvl3pPr>
            <a:lvl4pPr lvl="3" marR="0" rtl="0" algn="ctr">
              <a:spcBef>
                <a:spcPts val="0"/>
              </a:spcBef>
              <a:spcAft>
                <a:spcPts val="0"/>
              </a:spcAft>
              <a:buSzPts val="1400"/>
              <a:buNone/>
              <a:defRPr b="0" i="0" sz="7100" u="none" cap="none" strike="noStrike">
                <a:solidFill>
                  <a:schemeClr val="dk2"/>
                </a:solidFill>
                <a:latin typeface="Times"/>
                <a:ea typeface="Times"/>
                <a:cs typeface="Times"/>
                <a:sym typeface="Times"/>
              </a:defRPr>
            </a:lvl4pPr>
            <a:lvl5pPr lvl="4" marR="0" rtl="0" algn="ctr">
              <a:spcBef>
                <a:spcPts val="0"/>
              </a:spcBef>
              <a:spcAft>
                <a:spcPts val="0"/>
              </a:spcAft>
              <a:buSzPts val="1400"/>
              <a:buNone/>
              <a:defRPr b="0" i="0" sz="7100" u="none" cap="none" strike="noStrike">
                <a:solidFill>
                  <a:schemeClr val="dk2"/>
                </a:solidFill>
                <a:latin typeface="Times"/>
                <a:ea typeface="Times"/>
                <a:cs typeface="Times"/>
                <a:sym typeface="Times"/>
              </a:defRPr>
            </a:lvl5pPr>
            <a:lvl6pPr lvl="5" marR="0" rtl="0" algn="ctr">
              <a:spcBef>
                <a:spcPts val="0"/>
              </a:spcBef>
              <a:spcAft>
                <a:spcPts val="0"/>
              </a:spcAft>
              <a:buSzPts val="1400"/>
              <a:buNone/>
              <a:defRPr b="0" i="0" sz="7100" u="none" cap="none" strike="noStrike">
                <a:solidFill>
                  <a:schemeClr val="dk2"/>
                </a:solidFill>
                <a:latin typeface="Times"/>
                <a:ea typeface="Times"/>
                <a:cs typeface="Times"/>
                <a:sym typeface="Times"/>
              </a:defRPr>
            </a:lvl6pPr>
            <a:lvl7pPr lvl="6" marR="0" rtl="0" algn="ctr">
              <a:spcBef>
                <a:spcPts val="0"/>
              </a:spcBef>
              <a:spcAft>
                <a:spcPts val="0"/>
              </a:spcAft>
              <a:buSzPts val="1400"/>
              <a:buNone/>
              <a:defRPr b="0" i="0" sz="7100" u="none" cap="none" strike="noStrike">
                <a:solidFill>
                  <a:schemeClr val="dk2"/>
                </a:solidFill>
                <a:latin typeface="Times"/>
                <a:ea typeface="Times"/>
                <a:cs typeface="Times"/>
                <a:sym typeface="Times"/>
              </a:defRPr>
            </a:lvl7pPr>
            <a:lvl8pPr lvl="7" marR="0" rtl="0" algn="ctr">
              <a:spcBef>
                <a:spcPts val="0"/>
              </a:spcBef>
              <a:spcAft>
                <a:spcPts val="0"/>
              </a:spcAft>
              <a:buSzPts val="1400"/>
              <a:buNone/>
              <a:defRPr b="0" i="0" sz="7100" u="none" cap="none" strike="noStrike">
                <a:solidFill>
                  <a:schemeClr val="dk2"/>
                </a:solidFill>
                <a:latin typeface="Times"/>
                <a:ea typeface="Times"/>
                <a:cs typeface="Times"/>
                <a:sym typeface="Times"/>
              </a:defRPr>
            </a:lvl8pPr>
            <a:lvl9pPr lvl="8" marR="0" rtl="0" algn="ctr">
              <a:spcBef>
                <a:spcPts val="0"/>
              </a:spcBef>
              <a:spcAft>
                <a:spcPts val="0"/>
              </a:spcAft>
              <a:buSzPts val="1400"/>
              <a:buNone/>
              <a:defRPr b="0" i="0" sz="7100" u="none" cap="none" strike="noStrike">
                <a:solidFill>
                  <a:schemeClr val="dk2"/>
                </a:solidFill>
                <a:latin typeface="Times"/>
                <a:ea typeface="Times"/>
                <a:cs typeface="Times"/>
                <a:sym typeface="Times"/>
              </a:defRPr>
            </a:lvl9pPr>
          </a:lstStyle>
          <a:p/>
        </p:txBody>
      </p:sp>
      <p:sp>
        <p:nvSpPr>
          <p:cNvPr id="21" name="Google Shape;21;p1"/>
          <p:cNvSpPr txBox="1"/>
          <p:nvPr>
            <p:ph idx="1" type="body"/>
          </p:nvPr>
        </p:nvSpPr>
        <p:spPr>
          <a:xfrm>
            <a:off x="798512" y="4343400"/>
            <a:ext cx="9088437" cy="9070975"/>
          </a:xfrm>
          <a:prstGeom prst="rect">
            <a:avLst/>
          </a:prstGeom>
          <a:noFill/>
          <a:ln>
            <a:noFill/>
          </a:ln>
        </p:spPr>
        <p:txBody>
          <a:bodyPr anchorCtr="0" anchor="t" bIns="73700" lIns="147425" spcFirstLastPara="1" rIns="147425" wrap="square" tIns="73700">
            <a:noAutofit/>
          </a:bodyPr>
          <a:lstStyle>
            <a:lvl1pPr indent="-558800" lvl="0" marL="457200" marR="0" rtl="0" algn="l">
              <a:spcBef>
                <a:spcPts val="1040"/>
              </a:spcBef>
              <a:spcAft>
                <a:spcPts val="0"/>
              </a:spcAft>
              <a:buClr>
                <a:schemeClr val="dk1"/>
              </a:buClr>
              <a:buSzPts val="5200"/>
              <a:buFont typeface="Times"/>
              <a:buChar char="•"/>
              <a:defRPr b="0" i="0" sz="5200" u="none" cap="none" strike="noStrike">
                <a:solidFill>
                  <a:schemeClr val="dk1"/>
                </a:solidFill>
                <a:latin typeface="Times"/>
                <a:ea typeface="Times"/>
                <a:cs typeface="Times"/>
                <a:sym typeface="Times"/>
              </a:defRPr>
            </a:lvl1pPr>
            <a:lvl2pPr indent="-514350" lvl="1" marL="914400" marR="0" rtl="0" algn="l">
              <a:spcBef>
                <a:spcPts val="900"/>
              </a:spcBef>
              <a:spcAft>
                <a:spcPts val="0"/>
              </a:spcAft>
              <a:buClr>
                <a:schemeClr val="dk1"/>
              </a:buClr>
              <a:buSzPts val="4500"/>
              <a:buFont typeface="Times"/>
              <a:buChar char="–"/>
              <a:defRPr b="0" i="0" sz="4500" u="none" cap="none" strike="noStrike">
                <a:solidFill>
                  <a:schemeClr val="dk1"/>
                </a:solidFill>
                <a:latin typeface="Times"/>
                <a:ea typeface="Times"/>
                <a:cs typeface="Times"/>
                <a:sym typeface="Times"/>
              </a:defRPr>
            </a:lvl2pPr>
            <a:lvl3pPr indent="-476250" lvl="2" marL="1371600" marR="0" rtl="0" algn="l">
              <a:spcBef>
                <a:spcPts val="780"/>
              </a:spcBef>
              <a:spcAft>
                <a:spcPts val="0"/>
              </a:spcAft>
              <a:buClr>
                <a:schemeClr val="dk1"/>
              </a:buClr>
              <a:buSzPts val="3900"/>
              <a:buFont typeface="Times"/>
              <a:buChar char="•"/>
              <a:defRPr b="0" i="0" sz="3900" u="none" cap="none" strike="noStrike">
                <a:solidFill>
                  <a:schemeClr val="dk1"/>
                </a:solidFill>
                <a:latin typeface="Times"/>
                <a:ea typeface="Times"/>
                <a:cs typeface="Times"/>
                <a:sym typeface="Times"/>
              </a:defRPr>
            </a:lvl3pPr>
            <a:lvl4pPr indent="-431800" lvl="3" marL="1828800" marR="0" rtl="0" algn="l">
              <a:spcBef>
                <a:spcPts val="640"/>
              </a:spcBef>
              <a:spcAft>
                <a:spcPts val="0"/>
              </a:spcAft>
              <a:buClr>
                <a:schemeClr val="dk1"/>
              </a:buClr>
              <a:buSzPts val="3200"/>
              <a:buFont typeface="Times"/>
              <a:buChar char="–"/>
              <a:defRPr b="0" i="0" sz="3200" u="none" cap="none" strike="noStrike">
                <a:solidFill>
                  <a:schemeClr val="dk1"/>
                </a:solidFill>
                <a:latin typeface="Times"/>
                <a:ea typeface="Times"/>
                <a:cs typeface="Times"/>
                <a:sym typeface="Times"/>
              </a:defRPr>
            </a:lvl4pPr>
            <a:lvl5pPr indent="-431800" lvl="4" marL="2286000" marR="0" rtl="0" algn="l">
              <a:spcBef>
                <a:spcPts val="640"/>
              </a:spcBef>
              <a:spcAft>
                <a:spcPts val="0"/>
              </a:spcAft>
              <a:buClr>
                <a:schemeClr val="dk1"/>
              </a:buClr>
              <a:buSzPts val="3200"/>
              <a:buFont typeface="Times"/>
              <a:buChar char="»"/>
              <a:defRPr b="0" i="0" sz="3200" u="none" cap="none" strike="noStrike">
                <a:solidFill>
                  <a:schemeClr val="dk1"/>
                </a:solidFill>
                <a:latin typeface="Times"/>
                <a:ea typeface="Times"/>
                <a:cs typeface="Times"/>
                <a:sym typeface="Times"/>
              </a:defRPr>
            </a:lvl5pPr>
            <a:lvl6pPr indent="-431800" lvl="5" marL="2743200" marR="0" rtl="0" algn="l">
              <a:spcBef>
                <a:spcPts val="640"/>
              </a:spcBef>
              <a:spcAft>
                <a:spcPts val="0"/>
              </a:spcAft>
              <a:buClr>
                <a:schemeClr val="dk1"/>
              </a:buClr>
              <a:buSzPts val="3200"/>
              <a:buFont typeface="Times"/>
              <a:buChar char="»"/>
              <a:defRPr b="0" i="0" sz="3200" u="none" cap="none" strike="noStrike">
                <a:solidFill>
                  <a:schemeClr val="dk1"/>
                </a:solidFill>
                <a:latin typeface="Times"/>
                <a:ea typeface="Times"/>
                <a:cs typeface="Times"/>
                <a:sym typeface="Times"/>
              </a:defRPr>
            </a:lvl6pPr>
            <a:lvl7pPr indent="-431800" lvl="6" marL="3200400" marR="0" rtl="0" algn="l">
              <a:spcBef>
                <a:spcPts val="640"/>
              </a:spcBef>
              <a:spcAft>
                <a:spcPts val="0"/>
              </a:spcAft>
              <a:buClr>
                <a:schemeClr val="dk1"/>
              </a:buClr>
              <a:buSzPts val="3200"/>
              <a:buFont typeface="Times"/>
              <a:buChar char="»"/>
              <a:defRPr b="0" i="0" sz="3200" u="none" cap="none" strike="noStrike">
                <a:solidFill>
                  <a:schemeClr val="dk1"/>
                </a:solidFill>
                <a:latin typeface="Times"/>
                <a:ea typeface="Times"/>
                <a:cs typeface="Times"/>
                <a:sym typeface="Times"/>
              </a:defRPr>
            </a:lvl7pPr>
            <a:lvl8pPr indent="-431800" lvl="7" marL="3657600" marR="0" rtl="0" algn="l">
              <a:spcBef>
                <a:spcPts val="640"/>
              </a:spcBef>
              <a:spcAft>
                <a:spcPts val="0"/>
              </a:spcAft>
              <a:buClr>
                <a:schemeClr val="dk1"/>
              </a:buClr>
              <a:buSzPts val="3200"/>
              <a:buFont typeface="Times"/>
              <a:buChar char="»"/>
              <a:defRPr b="0" i="0" sz="3200" u="none" cap="none" strike="noStrike">
                <a:solidFill>
                  <a:schemeClr val="dk1"/>
                </a:solidFill>
                <a:latin typeface="Times"/>
                <a:ea typeface="Times"/>
                <a:cs typeface="Times"/>
                <a:sym typeface="Times"/>
              </a:defRPr>
            </a:lvl8pPr>
            <a:lvl9pPr indent="-431800" lvl="8" marL="4114800" marR="0" rtl="0" algn="l">
              <a:spcBef>
                <a:spcPts val="640"/>
              </a:spcBef>
              <a:spcAft>
                <a:spcPts val="0"/>
              </a:spcAft>
              <a:buClr>
                <a:schemeClr val="dk1"/>
              </a:buClr>
              <a:buSzPts val="3200"/>
              <a:buFont typeface="Times"/>
              <a:buChar char="»"/>
              <a:defRPr b="0" i="0" sz="3200" u="none" cap="none" strike="noStrike">
                <a:solidFill>
                  <a:schemeClr val="dk1"/>
                </a:solidFill>
                <a:latin typeface="Times"/>
                <a:ea typeface="Times"/>
                <a:cs typeface="Times"/>
                <a:sym typeface="Times"/>
              </a:defRPr>
            </a:lvl9pPr>
          </a:lstStyle>
          <a:p/>
        </p:txBody>
      </p:sp>
      <p:sp>
        <p:nvSpPr>
          <p:cNvPr id="22" name="Google Shape;22;p1"/>
          <p:cNvSpPr txBox="1"/>
          <p:nvPr>
            <p:ph idx="10" type="dt"/>
          </p:nvPr>
        </p:nvSpPr>
        <p:spPr>
          <a:xfrm>
            <a:off x="801687" y="13771562"/>
            <a:ext cx="2228850" cy="1012825"/>
          </a:xfrm>
          <a:prstGeom prst="rect">
            <a:avLst/>
          </a:prstGeom>
          <a:noFill/>
          <a:ln>
            <a:noFill/>
          </a:ln>
        </p:spPr>
        <p:txBody>
          <a:bodyPr anchorCtr="0" anchor="t" bIns="73700" lIns="147425" spcFirstLastPara="1" rIns="147425" wrap="square" tIns="73700">
            <a:noAutofit/>
          </a:bodyPr>
          <a:lstStyle>
            <a:lvl1pPr lvl="0" marR="0" rtl="0" algn="l">
              <a:lnSpc>
                <a:spcPct val="100000"/>
              </a:lnSpc>
              <a:spcBef>
                <a:spcPts val="0"/>
              </a:spcBef>
              <a:spcAft>
                <a:spcPts val="0"/>
              </a:spcAft>
              <a:buSzPts val="1400"/>
              <a:buNone/>
              <a:defRPr b="0" i="0" sz="2400" u="non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23" name="Google Shape;23;p1"/>
          <p:cNvSpPr txBox="1"/>
          <p:nvPr>
            <p:ph idx="11" type="ftr"/>
          </p:nvPr>
        </p:nvSpPr>
        <p:spPr>
          <a:xfrm>
            <a:off x="3651250" y="13771562"/>
            <a:ext cx="3389312" cy="1012825"/>
          </a:xfrm>
          <a:prstGeom prst="rect">
            <a:avLst/>
          </a:prstGeom>
          <a:noFill/>
          <a:ln>
            <a:noFill/>
          </a:ln>
        </p:spPr>
        <p:txBody>
          <a:bodyPr anchorCtr="0" anchor="t" bIns="73700" lIns="147425" spcFirstLastPara="1" rIns="147425" wrap="square" tIns="73700">
            <a:noAutofit/>
          </a:bodyPr>
          <a:lstStyle>
            <a:lvl1pPr lvl="0" marR="0" rtl="0" algn="l">
              <a:lnSpc>
                <a:spcPct val="100000"/>
              </a:lnSpc>
              <a:spcBef>
                <a:spcPts val="0"/>
              </a:spcBef>
              <a:spcAft>
                <a:spcPts val="0"/>
              </a:spcAft>
              <a:buSzPts val="1400"/>
              <a:buNone/>
              <a:defRPr b="0" i="0" sz="2400" u="none">
                <a:solidFill>
                  <a:schemeClr val="dk1"/>
                </a:solidFill>
                <a:latin typeface="Times"/>
                <a:ea typeface="Times"/>
                <a:cs typeface="Times"/>
                <a:sym typeface="Times"/>
              </a:defRPr>
            </a:lvl1pPr>
            <a:lvl2pPr lvl="1"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24" name="Google Shape;24;p1"/>
          <p:cNvSpPr txBox="1"/>
          <p:nvPr>
            <p:ph idx="12" type="sldNum"/>
          </p:nvPr>
        </p:nvSpPr>
        <p:spPr>
          <a:xfrm>
            <a:off x="7661275" y="13771562"/>
            <a:ext cx="2228850" cy="1012825"/>
          </a:xfrm>
          <a:prstGeom prst="rect">
            <a:avLst/>
          </a:prstGeom>
          <a:noFill/>
          <a:ln>
            <a:noFill/>
          </a:ln>
        </p:spPr>
        <p:txBody>
          <a:bodyPr anchorCtr="0" anchor="t" bIns="73700" lIns="147425" spcFirstLastPara="1" rIns="147425" wrap="square" tIns="73700">
            <a:noAutofit/>
          </a:bodyPr>
          <a:lstStyle>
            <a:lvl1pPr indent="0" lvl="0" marL="0" marR="0" rtl="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1pPr>
            <a:lvl2pPr indent="0" lvl="1" marL="0" marR="0" rtl="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2pPr>
            <a:lvl3pPr indent="0" lvl="2" marL="0" marR="0" rtl="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3pPr>
            <a:lvl4pPr indent="0" lvl="3" marL="0" marR="0" rtl="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4pPr>
            <a:lvl5pPr indent="0" lvl="4" marL="0" marR="0" rtl="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5pPr>
            <a:lvl6pPr indent="0" lvl="5" marL="0" marR="0" rtl="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6pPr>
            <a:lvl7pPr indent="0" lvl="6" marL="0" marR="0" rtl="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7pPr>
            <a:lvl8pPr indent="0" lvl="7" marL="0" marR="0" rtl="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8pPr>
            <a:lvl9pPr indent="0" lvl="8" marL="0" marR="0" rtl="0" algn="r">
              <a:lnSpc>
                <a:spcPct val="100000"/>
              </a:lnSpc>
              <a:spcBef>
                <a:spcPts val="0"/>
              </a:spcBef>
              <a:spcAft>
                <a:spcPts val="0"/>
              </a:spcAft>
              <a:buClr>
                <a:schemeClr val="dk1"/>
              </a:buClr>
              <a:buSzPts val="2300"/>
              <a:buFont typeface="Times"/>
              <a:buNone/>
              <a:defRPr b="0" i="0" sz="2300" u="none">
                <a:solidFill>
                  <a:schemeClr val="dk1"/>
                </a:solidFill>
                <a:latin typeface="Times"/>
                <a:ea typeface="Times"/>
                <a:cs typeface="Times"/>
                <a:sym typeface="Time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pSp>
        <p:nvGrpSpPr>
          <p:cNvPr id="99" name="Google Shape;99;p13"/>
          <p:cNvGrpSpPr/>
          <p:nvPr/>
        </p:nvGrpSpPr>
        <p:grpSpPr>
          <a:xfrm>
            <a:off x="620712" y="8396287"/>
            <a:ext cx="9448800" cy="365125"/>
            <a:chOff x="620713" y="8243888"/>
            <a:chExt cx="9448800" cy="365125"/>
          </a:xfrm>
        </p:grpSpPr>
        <p:pic>
          <p:nvPicPr>
            <p:cNvPr id="100" name="Google Shape;100;p13"/>
            <p:cNvPicPr preferRelativeResize="0"/>
            <p:nvPr/>
          </p:nvPicPr>
          <p:blipFill rotWithShape="1">
            <a:blip r:embed="rId3">
              <a:alphaModFix/>
            </a:blip>
            <a:srcRect b="0" l="0" r="0" t="0"/>
            <a:stretch/>
          </p:blipFill>
          <p:spPr>
            <a:xfrm>
              <a:off x="658813" y="8243888"/>
              <a:ext cx="9371012" cy="365125"/>
            </a:xfrm>
            <a:prstGeom prst="rect">
              <a:avLst/>
            </a:prstGeom>
            <a:noFill/>
            <a:ln>
              <a:noFill/>
            </a:ln>
          </p:spPr>
        </p:pic>
        <p:sp>
          <p:nvSpPr>
            <p:cNvPr id="101" name="Google Shape;101;p13"/>
            <p:cNvSpPr txBox="1"/>
            <p:nvPr/>
          </p:nvSpPr>
          <p:spPr>
            <a:xfrm>
              <a:off x="620713" y="8304213"/>
              <a:ext cx="9448800" cy="246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Description</a:t>
              </a:r>
              <a:endParaRPr/>
            </a:p>
          </p:txBody>
        </p:sp>
      </p:grpSp>
      <p:sp>
        <p:nvSpPr>
          <p:cNvPr id="102" name="Google Shape;102;p13"/>
          <p:cNvSpPr txBox="1"/>
          <p:nvPr>
            <p:ph type="ctrTitle"/>
          </p:nvPr>
        </p:nvSpPr>
        <p:spPr>
          <a:xfrm>
            <a:off x="392900" y="405487"/>
            <a:ext cx="9906000" cy="861900"/>
          </a:xfrm>
          <a:prstGeom prst="rect">
            <a:avLst/>
          </a:prstGeom>
          <a:noFill/>
          <a:ln>
            <a:noFill/>
          </a:ln>
        </p:spPr>
        <p:txBody>
          <a:bodyPr anchorCtr="1"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b="1" lang="en-US" sz="2800">
                <a:solidFill>
                  <a:schemeClr val="lt1"/>
                </a:solidFill>
                <a:latin typeface="Arial"/>
                <a:ea typeface="Arial"/>
                <a:cs typeface="Arial"/>
                <a:sym typeface="Arial"/>
              </a:rPr>
              <a:t> HA-RDet : Hybrid-Anchor Rotation Detector for Oriented Object Detection</a:t>
            </a:r>
            <a:endParaRPr b="1" sz="2800">
              <a:solidFill>
                <a:schemeClr val="lt1"/>
              </a:solidFill>
              <a:latin typeface="Arial"/>
              <a:ea typeface="Arial"/>
              <a:cs typeface="Arial"/>
              <a:sym typeface="Arial"/>
            </a:endParaRPr>
          </a:p>
        </p:txBody>
      </p:sp>
      <p:pic>
        <p:nvPicPr>
          <p:cNvPr id="103" name="Google Shape;103;p13"/>
          <p:cNvPicPr preferRelativeResize="0"/>
          <p:nvPr/>
        </p:nvPicPr>
        <p:blipFill rotWithShape="1">
          <a:blip r:embed="rId4">
            <a:alphaModFix/>
          </a:blip>
          <a:srcRect b="0" l="0" r="0" t="0"/>
          <a:stretch/>
        </p:blipFill>
        <p:spPr>
          <a:xfrm>
            <a:off x="658812" y="5257800"/>
            <a:ext cx="9371012" cy="363537"/>
          </a:xfrm>
          <a:prstGeom prst="rect">
            <a:avLst/>
          </a:prstGeom>
          <a:noFill/>
          <a:ln>
            <a:noFill/>
          </a:ln>
        </p:spPr>
      </p:pic>
      <p:sp>
        <p:nvSpPr>
          <p:cNvPr id="104" name="Google Shape;104;p13"/>
          <p:cNvSpPr txBox="1"/>
          <p:nvPr/>
        </p:nvSpPr>
        <p:spPr>
          <a:xfrm>
            <a:off x="620712" y="5318125"/>
            <a:ext cx="9448800" cy="246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Overview</a:t>
            </a:r>
            <a:endParaRPr/>
          </a:p>
        </p:txBody>
      </p:sp>
      <p:sp>
        <p:nvSpPr>
          <p:cNvPr id="105" name="Google Shape;105;p13"/>
          <p:cNvSpPr txBox="1"/>
          <p:nvPr/>
        </p:nvSpPr>
        <p:spPr>
          <a:xfrm>
            <a:off x="2089150" y="2720975"/>
            <a:ext cx="1524000" cy="2746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98195"/>
              </a:buClr>
              <a:buSzPts val="1200"/>
              <a:buFont typeface="Tahoma"/>
              <a:buNone/>
            </a:pPr>
            <a:r>
              <a:rPr b="1" i="0" lang="en-US" sz="1200" u="none">
                <a:solidFill>
                  <a:srgbClr val="098195"/>
                </a:solidFill>
                <a:latin typeface="Tahoma"/>
                <a:ea typeface="Tahoma"/>
                <a:cs typeface="Tahoma"/>
                <a:sym typeface="Tahoma"/>
              </a:rPr>
              <a:t>What ?</a:t>
            </a:r>
            <a:endParaRPr/>
          </a:p>
        </p:txBody>
      </p:sp>
      <p:sp>
        <p:nvSpPr>
          <p:cNvPr id="106" name="Google Shape;106;p13"/>
          <p:cNvSpPr txBox="1"/>
          <p:nvPr/>
        </p:nvSpPr>
        <p:spPr>
          <a:xfrm>
            <a:off x="7051675" y="2720975"/>
            <a:ext cx="1524000" cy="27463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98195"/>
              </a:buClr>
              <a:buSzPts val="1200"/>
              <a:buFont typeface="Tahoma"/>
              <a:buNone/>
            </a:pPr>
            <a:r>
              <a:rPr b="1" i="0" lang="en-US" sz="1200" u="none">
                <a:solidFill>
                  <a:srgbClr val="098195"/>
                </a:solidFill>
                <a:latin typeface="Tahoma"/>
                <a:ea typeface="Tahoma"/>
                <a:cs typeface="Tahoma"/>
                <a:sym typeface="Tahoma"/>
              </a:rPr>
              <a:t>Why ?</a:t>
            </a:r>
            <a:endParaRPr/>
          </a:p>
        </p:txBody>
      </p:sp>
      <p:sp>
        <p:nvSpPr>
          <p:cNvPr id="107" name="Google Shape;107;p13"/>
          <p:cNvSpPr txBox="1"/>
          <p:nvPr/>
        </p:nvSpPr>
        <p:spPr>
          <a:xfrm>
            <a:off x="1319200" y="14324001"/>
            <a:ext cx="8337600" cy="604200"/>
          </a:xfrm>
          <a:prstGeom prst="rect">
            <a:avLst/>
          </a:prstGeom>
          <a:noFill/>
          <a:ln>
            <a:noFill/>
          </a:ln>
        </p:spPr>
        <p:txBody>
          <a:bodyPr anchorCtr="0" anchor="t" bIns="0" lIns="0" spcFirstLastPara="1" rIns="0" wrap="square" tIns="0">
            <a:spAutoFit/>
          </a:bodyPr>
          <a:lstStyle/>
          <a:p>
            <a:pPr indent="0" lvl="0" marL="0" rtl="0" algn="just">
              <a:lnSpc>
                <a:spcPct val="105000"/>
              </a:lnSpc>
              <a:spcBef>
                <a:spcPts val="0"/>
              </a:spcBef>
              <a:spcAft>
                <a:spcPts val="0"/>
              </a:spcAft>
              <a:buClr>
                <a:schemeClr val="lt1"/>
              </a:buClr>
              <a:buSzPts val="1300"/>
              <a:buFont typeface="Arial"/>
              <a:buNone/>
            </a:pPr>
            <a:r>
              <a:rPr b="1" lang="en-US" sz="1300">
                <a:solidFill>
                  <a:schemeClr val="lt1"/>
                </a:solidFill>
              </a:rPr>
              <a:t>	UIT </a:t>
            </a:r>
            <a:r>
              <a:rPr b="1" lang="en-US" sz="1300">
                <a:solidFill>
                  <a:schemeClr val="lt1"/>
                </a:solidFill>
                <a:latin typeface="Times"/>
                <a:ea typeface="Times"/>
                <a:cs typeface="Times"/>
                <a:sym typeface="Times"/>
              </a:rPr>
              <a:t>–</a:t>
            </a:r>
            <a:r>
              <a:rPr b="1" lang="en-US" sz="1300">
                <a:solidFill>
                  <a:schemeClr val="lt1"/>
                </a:solidFill>
              </a:rPr>
              <a:t> University of Information Technology</a:t>
            </a:r>
            <a:endParaRPr>
              <a:solidFill>
                <a:schemeClr val="dk1"/>
              </a:solidFill>
            </a:endParaRPr>
          </a:p>
          <a:p>
            <a:pPr indent="0" lvl="0" marL="0" rtl="0" algn="just">
              <a:lnSpc>
                <a:spcPct val="105000"/>
              </a:lnSpc>
              <a:spcBef>
                <a:spcPts val="0"/>
              </a:spcBef>
              <a:spcAft>
                <a:spcPts val="0"/>
              </a:spcAft>
              <a:buClr>
                <a:schemeClr val="lt1"/>
              </a:buClr>
              <a:buSzPts val="1200"/>
              <a:buFont typeface="Arial"/>
              <a:buNone/>
            </a:pPr>
            <a:r>
              <a:rPr b="1" lang="en-US" sz="1200">
                <a:solidFill>
                  <a:schemeClr val="lt1"/>
                </a:solidFill>
              </a:rPr>
              <a:t>	TEL : ********** Email : 2052****@gm.uit.edu.vn</a:t>
            </a:r>
            <a:endParaRPr>
              <a:solidFill>
                <a:schemeClr val="dk1"/>
              </a:solidFill>
            </a:endParaRPr>
          </a:p>
          <a:p>
            <a:pPr indent="0" lvl="0" marL="0" marR="0" rtl="0" algn="just">
              <a:lnSpc>
                <a:spcPct val="105000"/>
              </a:lnSpc>
              <a:spcBef>
                <a:spcPts val="0"/>
              </a:spcBef>
              <a:spcAft>
                <a:spcPts val="0"/>
              </a:spcAft>
              <a:buClr>
                <a:schemeClr val="lt1"/>
              </a:buClr>
              <a:buSzPts val="1200"/>
              <a:buFont typeface="Arial"/>
              <a:buNone/>
            </a:pPr>
            <a:r>
              <a:t/>
            </a:r>
            <a:endParaRPr b="1" sz="1300">
              <a:solidFill>
                <a:schemeClr val="lt1"/>
              </a:solidFill>
            </a:endParaRPr>
          </a:p>
        </p:txBody>
      </p:sp>
      <p:sp>
        <p:nvSpPr>
          <p:cNvPr id="108" name="Google Shape;108;p13"/>
          <p:cNvSpPr txBox="1"/>
          <p:nvPr/>
        </p:nvSpPr>
        <p:spPr>
          <a:xfrm>
            <a:off x="468312" y="8774112"/>
            <a:ext cx="22098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0B4993"/>
              </a:buClr>
              <a:buSzPts val="1400"/>
              <a:buFont typeface="Tahoma"/>
              <a:buNone/>
            </a:pPr>
            <a:r>
              <a:rPr b="1" lang="en-US">
                <a:solidFill>
                  <a:srgbClr val="0B4993"/>
                </a:solidFill>
              </a:rPr>
              <a:t>1.  Research Content</a:t>
            </a:r>
            <a:r>
              <a:rPr lang="en-US">
                <a:solidFill>
                  <a:schemeClr val="dk1"/>
                </a:solidFill>
              </a:rPr>
              <a:t> </a:t>
            </a:r>
            <a:endParaRPr b="1">
              <a:solidFill>
                <a:srgbClr val="0B4993"/>
              </a:solidFill>
            </a:endParaRPr>
          </a:p>
        </p:txBody>
      </p:sp>
      <p:sp>
        <p:nvSpPr>
          <p:cNvPr id="109" name="Google Shape;109;p13"/>
          <p:cNvSpPr txBox="1"/>
          <p:nvPr/>
        </p:nvSpPr>
        <p:spPr>
          <a:xfrm>
            <a:off x="5726112" y="3006725"/>
            <a:ext cx="4267200" cy="1785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n-US" sz="1100">
                <a:solidFill>
                  <a:schemeClr val="dk1"/>
                </a:solidFill>
              </a:rPr>
              <a:t>Most oriented object detection methods follow an anchor-based mechanism to predict heavily encoded oriented bounding boxes. They often generate redundant anchors of varying proportions for "greedy" allocation as much as versions of different shapes and sizes. This trend leads to an exponential number of anchors required for the models to achieve promising performance, resulting in a high demand for computational resources. On the other hand, anchor-free only requires a single anchor for each position of the feature map; however it works fast but accuracy will decrease due to lack of training samples.</a:t>
            </a:r>
            <a:endParaRPr sz="1300"/>
          </a:p>
        </p:txBody>
      </p:sp>
      <p:sp>
        <p:nvSpPr>
          <p:cNvPr id="110" name="Google Shape;110;p13"/>
          <p:cNvSpPr txBox="1"/>
          <p:nvPr/>
        </p:nvSpPr>
        <p:spPr>
          <a:xfrm>
            <a:off x="620700" y="3090862"/>
            <a:ext cx="4267200" cy="461700"/>
          </a:xfrm>
          <a:prstGeom prst="rect">
            <a:avLst/>
          </a:prstGeom>
          <a:noFill/>
          <a:ln>
            <a:noFill/>
          </a:ln>
        </p:spPr>
        <p:txBody>
          <a:bodyPr anchorCtr="0" anchor="t" bIns="45700" lIns="91425" spcFirstLastPara="1" rIns="91425" wrap="square" tIns="45700">
            <a:spAutoFit/>
          </a:bodyPr>
          <a:lstStyle/>
          <a:p>
            <a:pPr indent="0" lvl="0" marL="171450" marR="0" rtl="0" algn="just">
              <a:lnSpc>
                <a:spcPct val="100000"/>
              </a:lnSpc>
              <a:spcBef>
                <a:spcPts val="0"/>
              </a:spcBef>
              <a:spcAft>
                <a:spcPts val="0"/>
              </a:spcAft>
              <a:buClr>
                <a:schemeClr val="dk1"/>
              </a:buClr>
              <a:buSzPts val="1200"/>
              <a:buFont typeface="Tahoma"/>
              <a:buNone/>
            </a:pPr>
            <a:r>
              <a:rPr lang="en-US" sz="1200">
                <a:solidFill>
                  <a:schemeClr val="dk1"/>
                </a:solidFill>
                <a:latin typeface="Tahoma"/>
                <a:ea typeface="Tahoma"/>
                <a:cs typeface="Tahoma"/>
                <a:sym typeface="Tahoma"/>
              </a:rPr>
              <a:t>We propose a model for oriented object detection in Aerial Images,</a:t>
            </a:r>
            <a:r>
              <a:rPr b="0" i="0" lang="en-US" sz="1200" u="none">
                <a:solidFill>
                  <a:schemeClr val="dk1"/>
                </a:solidFill>
                <a:latin typeface="Tahoma"/>
                <a:ea typeface="Tahoma"/>
                <a:cs typeface="Tahoma"/>
                <a:sym typeface="Tahoma"/>
              </a:rPr>
              <a:t> in which we have:</a:t>
            </a:r>
            <a:endParaRPr/>
          </a:p>
        </p:txBody>
      </p:sp>
      <p:sp>
        <p:nvSpPr>
          <p:cNvPr id="111" name="Google Shape;111;p13"/>
          <p:cNvSpPr txBox="1"/>
          <p:nvPr/>
        </p:nvSpPr>
        <p:spPr>
          <a:xfrm>
            <a:off x="773100" y="3485196"/>
            <a:ext cx="4279800" cy="461700"/>
          </a:xfrm>
          <a:prstGeom prst="rect">
            <a:avLst/>
          </a:prstGeom>
          <a:noFill/>
          <a:ln>
            <a:noFill/>
          </a:ln>
        </p:spPr>
        <p:txBody>
          <a:bodyPr anchorCtr="0" anchor="t" bIns="45700" lIns="91425" spcFirstLastPara="1" rIns="91425" wrap="square" tIns="45700">
            <a:spAutoFit/>
          </a:bodyPr>
          <a:lstStyle/>
          <a:p>
            <a:pPr indent="-158750" lvl="0" marL="171450" marR="0" rtl="0" algn="just">
              <a:lnSpc>
                <a:spcPct val="100000"/>
              </a:lnSpc>
              <a:spcBef>
                <a:spcPts val="0"/>
              </a:spcBef>
              <a:spcAft>
                <a:spcPts val="0"/>
              </a:spcAft>
              <a:buClr>
                <a:schemeClr val="dk1"/>
              </a:buClr>
              <a:buSzPts val="1000"/>
              <a:buFont typeface="Tahoma"/>
              <a:buChar char="•"/>
            </a:pPr>
            <a:r>
              <a:rPr lang="en-US" sz="1200"/>
              <a:t>A combination of Anchor-free and Anchor-based training scheme for Oriented Object Detection in Aerial Images.</a:t>
            </a:r>
            <a:endParaRPr sz="1200"/>
          </a:p>
        </p:txBody>
      </p:sp>
      <p:sp>
        <p:nvSpPr>
          <p:cNvPr id="112" name="Google Shape;112;p13"/>
          <p:cNvSpPr txBox="1"/>
          <p:nvPr/>
        </p:nvSpPr>
        <p:spPr>
          <a:xfrm>
            <a:off x="773100" y="3971929"/>
            <a:ext cx="4617900" cy="276900"/>
          </a:xfrm>
          <a:prstGeom prst="rect">
            <a:avLst/>
          </a:prstGeom>
          <a:noFill/>
          <a:ln>
            <a:noFill/>
          </a:ln>
        </p:spPr>
        <p:txBody>
          <a:bodyPr anchorCtr="0" anchor="t" bIns="45700" lIns="91425" spcFirstLastPara="1" rIns="91425" wrap="square" tIns="45700">
            <a:spAutoFit/>
          </a:bodyPr>
          <a:lstStyle/>
          <a:p>
            <a:pPr indent="-158750" lvl="0" marL="171450" marR="0" rtl="0" algn="just">
              <a:lnSpc>
                <a:spcPct val="100000"/>
              </a:lnSpc>
              <a:spcBef>
                <a:spcPts val="0"/>
              </a:spcBef>
              <a:spcAft>
                <a:spcPts val="0"/>
              </a:spcAft>
              <a:buClr>
                <a:schemeClr val="dk1"/>
              </a:buClr>
              <a:buSzPts val="1000"/>
              <a:buFont typeface="Tahoma"/>
              <a:buChar char="•"/>
            </a:pPr>
            <a:r>
              <a:rPr lang="en-US" sz="1200"/>
              <a:t>Bridging the gap between one-stage and two-stage.</a:t>
            </a:r>
            <a:endParaRPr sz="1200"/>
          </a:p>
        </p:txBody>
      </p:sp>
      <p:sp>
        <p:nvSpPr>
          <p:cNvPr id="113" name="Google Shape;113;p13"/>
          <p:cNvSpPr txBox="1"/>
          <p:nvPr/>
        </p:nvSpPr>
        <p:spPr>
          <a:xfrm>
            <a:off x="773100" y="4273863"/>
            <a:ext cx="4279800" cy="646500"/>
          </a:xfrm>
          <a:prstGeom prst="rect">
            <a:avLst/>
          </a:prstGeom>
          <a:noFill/>
          <a:ln>
            <a:noFill/>
          </a:ln>
        </p:spPr>
        <p:txBody>
          <a:bodyPr anchorCtr="0" anchor="t" bIns="45700" lIns="91425" spcFirstLastPara="1" rIns="91425" wrap="square" tIns="45700">
            <a:spAutoFit/>
          </a:bodyPr>
          <a:lstStyle/>
          <a:p>
            <a:pPr indent="-158750" lvl="0" marL="171450" marR="0" rtl="0" algn="just">
              <a:lnSpc>
                <a:spcPct val="100000"/>
              </a:lnSpc>
              <a:spcBef>
                <a:spcPts val="0"/>
              </a:spcBef>
              <a:spcAft>
                <a:spcPts val="0"/>
              </a:spcAft>
              <a:buClr>
                <a:schemeClr val="dk1"/>
              </a:buClr>
              <a:buSzPts val="1000"/>
              <a:buFont typeface="Tahoma"/>
              <a:buChar char="•"/>
            </a:pPr>
            <a:r>
              <a:rPr lang="en-US" sz="1200"/>
              <a:t>Achieving state-of-the-art performance while having approximately the same processing speed as current models</a:t>
            </a:r>
            <a:endParaRPr sz="1200"/>
          </a:p>
        </p:txBody>
      </p:sp>
      <p:sp>
        <p:nvSpPr>
          <p:cNvPr id="114" name="Google Shape;114;p13"/>
          <p:cNvSpPr txBox="1"/>
          <p:nvPr/>
        </p:nvSpPr>
        <p:spPr>
          <a:xfrm>
            <a:off x="1384300" y="1385875"/>
            <a:ext cx="2819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lang="en-US" sz="1600">
                <a:solidFill>
                  <a:srgbClr val="FFFFFF"/>
                </a:solidFill>
              </a:rPr>
              <a:t>Nguyễn Đức Anh Phúc</a:t>
            </a:r>
            <a:r>
              <a:rPr b="1" baseline="30000" i="0" lang="en-US" sz="1600" u="none">
                <a:solidFill>
                  <a:srgbClr val="FFFFFF"/>
                </a:solidFill>
                <a:latin typeface="Arial"/>
                <a:ea typeface="Arial"/>
                <a:cs typeface="Arial"/>
                <a:sym typeface="Arial"/>
              </a:rPr>
              <a:t>1,4</a:t>
            </a:r>
            <a:r>
              <a:rPr b="1" i="0" lang="en-US" sz="1600" u="none">
                <a:solidFill>
                  <a:srgbClr val="FFFFFF"/>
                </a:solidFill>
                <a:latin typeface="Arial"/>
                <a:ea typeface="Arial"/>
                <a:cs typeface="Arial"/>
                <a:sym typeface="Arial"/>
              </a:rPr>
              <a:t> </a:t>
            </a:r>
            <a:endParaRPr/>
          </a:p>
        </p:txBody>
      </p:sp>
      <p:sp>
        <p:nvSpPr>
          <p:cNvPr id="115" name="Google Shape;115;p13"/>
          <p:cNvSpPr txBox="1"/>
          <p:nvPr/>
        </p:nvSpPr>
        <p:spPr>
          <a:xfrm>
            <a:off x="4269600" y="1385875"/>
            <a:ext cx="2532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1" lang="en-US" sz="1600">
                <a:solidFill>
                  <a:srgbClr val="FFFFFF"/>
                </a:solidFill>
              </a:rPr>
              <a:t>Huỳnh Viết Tuấn Kiệt</a:t>
            </a:r>
            <a:r>
              <a:rPr b="1" baseline="30000" lang="en-US" sz="1600">
                <a:solidFill>
                  <a:srgbClr val="FFFFFF"/>
                </a:solidFill>
              </a:rPr>
              <a:t>2,4</a:t>
            </a:r>
            <a:endParaRPr/>
          </a:p>
        </p:txBody>
      </p:sp>
      <p:sp>
        <p:nvSpPr>
          <p:cNvPr id="116" name="Google Shape;116;p13"/>
          <p:cNvSpPr txBox="1"/>
          <p:nvPr/>
        </p:nvSpPr>
        <p:spPr>
          <a:xfrm>
            <a:off x="925500" y="1890394"/>
            <a:ext cx="3962400" cy="246300"/>
          </a:xfrm>
          <a:prstGeom prst="rect">
            <a:avLst/>
          </a:prstGeom>
          <a:noFill/>
          <a:ln>
            <a:noFill/>
          </a:ln>
        </p:spPr>
        <p:txBody>
          <a:bodyPr anchorCtr="1" anchor="t" bIns="0" lIns="0" spcFirstLastPara="1" rIns="0" wrap="square" tIns="0">
            <a:spAutoFit/>
          </a:bodyPr>
          <a:lstStyle/>
          <a:p>
            <a:pPr indent="-342900" lvl="0" marL="342900" marR="0" rtl="0" algn="ctr">
              <a:lnSpc>
                <a:spcPct val="105000"/>
              </a:lnSpc>
              <a:spcBef>
                <a:spcPts val="0"/>
              </a:spcBef>
              <a:spcAft>
                <a:spcPts val="0"/>
              </a:spcAft>
              <a:buClr>
                <a:srgbClr val="FFFFFF"/>
              </a:buClr>
              <a:buSzPts val="1600"/>
              <a:buFont typeface="Arial"/>
              <a:buNone/>
            </a:pPr>
            <a:r>
              <a:rPr b="1" baseline="30000" i="0" lang="en-US" sz="1600" u="none">
                <a:solidFill>
                  <a:srgbClr val="FFFFFF"/>
                </a:solidFill>
                <a:latin typeface="Arial"/>
                <a:ea typeface="Arial"/>
                <a:cs typeface="Arial"/>
                <a:sym typeface="Arial"/>
              </a:rPr>
              <a:t> </a:t>
            </a:r>
            <a:r>
              <a:rPr lang="en-US" sz="1200">
                <a:solidFill>
                  <a:srgbClr val="FFFFFF"/>
                </a:solidFill>
              </a:rPr>
              <a:t>{</a:t>
            </a:r>
            <a:r>
              <a:rPr b="1" baseline="30000" lang="en-US" sz="1600">
                <a:solidFill>
                  <a:srgbClr val="FFFFFF"/>
                </a:solidFill>
              </a:rPr>
              <a:t>1</a:t>
            </a:r>
            <a:r>
              <a:rPr lang="en-US" sz="1200">
                <a:solidFill>
                  <a:srgbClr val="FFFFFF"/>
                </a:solidFill>
              </a:rPr>
              <a:t>20520276</a:t>
            </a:r>
            <a:r>
              <a:rPr lang="en-US" sz="1200">
                <a:solidFill>
                  <a:srgbClr val="FFFFFF"/>
                </a:solidFill>
              </a:rPr>
              <a:t>, </a:t>
            </a:r>
            <a:r>
              <a:rPr b="1" baseline="30000" lang="en-US" sz="1600">
                <a:solidFill>
                  <a:srgbClr val="FFFFFF"/>
                </a:solidFill>
              </a:rPr>
              <a:t>2</a:t>
            </a:r>
            <a:r>
              <a:rPr lang="en-US" sz="1200">
                <a:solidFill>
                  <a:srgbClr val="FFFFFF"/>
                </a:solidFill>
              </a:rPr>
              <a:t>20521494</a:t>
            </a:r>
            <a:r>
              <a:rPr lang="en-US" sz="1200">
                <a:solidFill>
                  <a:srgbClr val="FFFFFF"/>
                </a:solidFill>
              </a:rPr>
              <a:t> </a:t>
            </a:r>
            <a:r>
              <a:rPr b="1" baseline="30000" lang="en-US" sz="1600">
                <a:solidFill>
                  <a:srgbClr val="FFFFFF"/>
                </a:solidFill>
              </a:rPr>
              <a:t>3</a:t>
            </a:r>
            <a:r>
              <a:rPr lang="en-US" sz="1200">
                <a:solidFill>
                  <a:srgbClr val="FFFFFF"/>
                </a:solidFill>
              </a:rPr>
              <a:t>20521587</a:t>
            </a:r>
            <a:r>
              <a:rPr lang="en-US" sz="1200">
                <a:solidFill>
                  <a:srgbClr val="FFFFFF"/>
                </a:solidFill>
              </a:rPr>
              <a:t>}@gm.uit.edu.vn</a:t>
            </a:r>
            <a:endParaRPr/>
          </a:p>
        </p:txBody>
      </p:sp>
      <p:sp>
        <p:nvSpPr>
          <p:cNvPr id="117" name="Google Shape;117;p13"/>
          <p:cNvSpPr txBox="1"/>
          <p:nvPr/>
        </p:nvSpPr>
        <p:spPr>
          <a:xfrm>
            <a:off x="5057775" y="1890394"/>
            <a:ext cx="4809900" cy="246300"/>
          </a:xfrm>
          <a:prstGeom prst="rect">
            <a:avLst/>
          </a:prstGeom>
          <a:noFill/>
          <a:ln>
            <a:noFill/>
          </a:ln>
        </p:spPr>
        <p:txBody>
          <a:bodyPr anchorCtr="1" anchor="t" bIns="0" lIns="0" spcFirstLastPara="1" rIns="0" wrap="square" tIns="0">
            <a:spAutoFit/>
          </a:bodyPr>
          <a:lstStyle/>
          <a:p>
            <a:pPr indent="-342900" lvl="0" marL="342900" rtl="0" algn="ctr">
              <a:lnSpc>
                <a:spcPct val="105000"/>
              </a:lnSpc>
              <a:spcBef>
                <a:spcPts val="0"/>
              </a:spcBef>
              <a:spcAft>
                <a:spcPts val="0"/>
              </a:spcAft>
              <a:buClr>
                <a:schemeClr val="lt1"/>
              </a:buClr>
              <a:buSzPts val="1600"/>
              <a:buFont typeface="Arial"/>
              <a:buNone/>
            </a:pPr>
            <a:r>
              <a:rPr b="1" baseline="30000" lang="en-US" sz="1600">
                <a:solidFill>
                  <a:schemeClr val="lt1"/>
                </a:solidFill>
              </a:rPr>
              <a:t>4</a:t>
            </a:r>
            <a:r>
              <a:rPr lang="en-US" sz="1200">
                <a:solidFill>
                  <a:schemeClr val="lt1"/>
                </a:solidFill>
              </a:rPr>
              <a:t>University of Information Technology, Ho Chi Minh City, Vietnam</a:t>
            </a:r>
            <a:endParaRPr b="1" baseline="30000" sz="1600">
              <a:solidFill>
                <a:srgbClr val="FFFFFF"/>
              </a:solidFill>
            </a:endParaRPr>
          </a:p>
        </p:txBody>
      </p:sp>
      <p:sp>
        <p:nvSpPr>
          <p:cNvPr id="118" name="Google Shape;118;p13"/>
          <p:cNvSpPr txBox="1"/>
          <p:nvPr/>
        </p:nvSpPr>
        <p:spPr>
          <a:xfrm>
            <a:off x="7250175" y="1339675"/>
            <a:ext cx="185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lt1"/>
                </a:solidFill>
              </a:rPr>
              <a:t>Trần Văn Lực</a:t>
            </a:r>
            <a:r>
              <a:rPr b="1" baseline="30000" lang="en-US" sz="1600">
                <a:solidFill>
                  <a:schemeClr val="lt1"/>
                </a:solidFill>
              </a:rPr>
              <a:t>3,4 </a:t>
            </a:r>
            <a:endParaRPr/>
          </a:p>
        </p:txBody>
      </p:sp>
      <p:sp>
        <p:nvSpPr>
          <p:cNvPr id="119" name="Google Shape;119;p13"/>
          <p:cNvSpPr/>
          <p:nvPr/>
        </p:nvSpPr>
        <p:spPr>
          <a:xfrm>
            <a:off x="6918850" y="6444138"/>
            <a:ext cx="633900" cy="460500"/>
          </a:xfrm>
          <a:prstGeom prst="cube">
            <a:avLst>
              <a:gd fmla="val 25000" name="adj"/>
            </a:avLst>
          </a:prstGeom>
          <a:solidFill>
            <a:srgbClr val="B7B7B7"/>
          </a:solidFill>
          <a:ln cap="flat" cmpd="sng" w="9525">
            <a:solidFill>
              <a:srgbClr val="373545"/>
            </a:solidFill>
            <a:prstDash val="solid"/>
            <a:round/>
            <a:headEnd len="sm" w="sm" type="none"/>
            <a:tailEnd len="sm" w="sm" type="none"/>
          </a:ln>
          <a:effectLst>
            <a:outerShdw blurRad="114300" rotWithShape="0" algn="bl" dir="4680000" dist="66675">
              <a:srgbClr val="000000">
                <a:alpha val="45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800" u="none" cap="none" strike="noStrike">
                <a:solidFill>
                  <a:srgbClr val="FFFFFF"/>
                </a:solidFill>
                <a:latin typeface="Arial"/>
                <a:ea typeface="Arial"/>
                <a:cs typeface="Arial"/>
                <a:sym typeface="Arial"/>
              </a:rPr>
              <a:t>Model</a:t>
            </a:r>
            <a:endParaRPr b="1" i="0" sz="800" u="none" cap="none" strike="noStrike">
              <a:solidFill>
                <a:srgbClr val="FFFFFF"/>
              </a:solidFill>
              <a:latin typeface="Arial"/>
              <a:ea typeface="Arial"/>
              <a:cs typeface="Arial"/>
              <a:sym typeface="Arial"/>
            </a:endParaRPr>
          </a:p>
        </p:txBody>
      </p:sp>
      <p:sp>
        <p:nvSpPr>
          <p:cNvPr id="120" name="Google Shape;120;p13"/>
          <p:cNvSpPr/>
          <p:nvPr/>
        </p:nvSpPr>
        <p:spPr>
          <a:xfrm>
            <a:off x="6660850" y="6624004"/>
            <a:ext cx="168300" cy="152100"/>
          </a:xfrm>
          <a:prstGeom prst="rightArrow">
            <a:avLst>
              <a:gd fmla="val 50000" name="adj1"/>
              <a:gd fmla="val 50000" name="adj2"/>
            </a:avLst>
          </a:prstGeom>
          <a:solidFill>
            <a:srgbClr val="DCD8DC"/>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3"/>
          <p:cNvSpPr/>
          <p:nvPr/>
        </p:nvSpPr>
        <p:spPr>
          <a:xfrm>
            <a:off x="7688498" y="6624004"/>
            <a:ext cx="168300" cy="152100"/>
          </a:xfrm>
          <a:prstGeom prst="rightArrow">
            <a:avLst>
              <a:gd fmla="val 50000" name="adj1"/>
              <a:gd fmla="val 50000" name="adj2"/>
            </a:avLst>
          </a:prstGeom>
          <a:solidFill>
            <a:srgbClr val="DCD8DC"/>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 name="Google Shape;122;p13"/>
          <p:cNvPicPr preferRelativeResize="0"/>
          <p:nvPr/>
        </p:nvPicPr>
        <p:blipFill rotWithShape="1">
          <a:blip r:embed="rId5">
            <a:alphaModFix/>
          </a:blip>
          <a:srcRect b="12734" l="12957" r="37865" t="41456"/>
          <a:stretch/>
        </p:blipFill>
        <p:spPr>
          <a:xfrm>
            <a:off x="8098612" y="5917350"/>
            <a:ext cx="1503025" cy="1533676"/>
          </a:xfrm>
          <a:prstGeom prst="rect">
            <a:avLst/>
          </a:prstGeom>
          <a:noFill/>
          <a:ln>
            <a:noFill/>
          </a:ln>
        </p:spPr>
      </p:pic>
      <p:pic>
        <p:nvPicPr>
          <p:cNvPr id="123" name="Google Shape;123;p13"/>
          <p:cNvPicPr preferRelativeResize="0"/>
          <p:nvPr/>
        </p:nvPicPr>
        <p:blipFill rotWithShape="1">
          <a:blip r:embed="rId6">
            <a:alphaModFix/>
          </a:blip>
          <a:srcRect b="13140" l="12911" r="37749" t="41057"/>
          <a:stretch/>
        </p:blipFill>
        <p:spPr>
          <a:xfrm>
            <a:off x="4783250" y="5909247"/>
            <a:ext cx="1524000" cy="1549891"/>
          </a:xfrm>
          <a:prstGeom prst="flowChartProcess">
            <a:avLst/>
          </a:prstGeom>
          <a:noFill/>
          <a:ln>
            <a:noFill/>
          </a:ln>
        </p:spPr>
      </p:pic>
      <p:sp>
        <p:nvSpPr>
          <p:cNvPr id="124" name="Google Shape;124;p13"/>
          <p:cNvSpPr txBox="1"/>
          <p:nvPr/>
        </p:nvSpPr>
        <p:spPr>
          <a:xfrm>
            <a:off x="5027940" y="7581928"/>
            <a:ext cx="1113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US" sz="1100" u="none" cap="none" strike="noStrike">
                <a:solidFill>
                  <a:srgbClr val="000000"/>
                </a:solidFill>
              </a:rPr>
              <a:t>INPUT</a:t>
            </a:r>
            <a:endParaRPr i="0" sz="1100" u="none" cap="none" strike="noStrike">
              <a:solidFill>
                <a:srgbClr val="000000"/>
              </a:solidFill>
            </a:endParaRPr>
          </a:p>
        </p:txBody>
      </p:sp>
      <p:sp>
        <p:nvSpPr>
          <p:cNvPr id="125" name="Google Shape;125;p13"/>
          <p:cNvSpPr txBox="1"/>
          <p:nvPr/>
        </p:nvSpPr>
        <p:spPr>
          <a:xfrm>
            <a:off x="4691190" y="7747042"/>
            <a:ext cx="1787100" cy="430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1100" u="none" cap="none" strike="noStrike">
                <a:solidFill>
                  <a:srgbClr val="000000"/>
                </a:solidFill>
              </a:rPr>
              <a:t>An aerial image provided from the DOTA dataset.</a:t>
            </a:r>
            <a:endParaRPr i="0" sz="1100" u="none" cap="none" strike="noStrike">
              <a:solidFill>
                <a:srgbClr val="000000"/>
              </a:solidFill>
            </a:endParaRPr>
          </a:p>
        </p:txBody>
      </p:sp>
      <p:pic>
        <p:nvPicPr>
          <p:cNvPr id="126" name="Google Shape;126;p13"/>
          <p:cNvPicPr preferRelativeResize="0"/>
          <p:nvPr/>
        </p:nvPicPr>
        <p:blipFill rotWithShape="1">
          <a:blip r:embed="rId7">
            <a:alphaModFix/>
          </a:blip>
          <a:srcRect b="0" l="0" r="0" t="0"/>
          <a:stretch/>
        </p:blipFill>
        <p:spPr>
          <a:xfrm>
            <a:off x="648950" y="5977651"/>
            <a:ext cx="924991" cy="1022374"/>
          </a:xfrm>
          <a:prstGeom prst="rect">
            <a:avLst/>
          </a:prstGeom>
          <a:noFill/>
          <a:ln>
            <a:noFill/>
          </a:ln>
        </p:spPr>
      </p:pic>
      <p:pic>
        <p:nvPicPr>
          <p:cNvPr id="127" name="Google Shape;127;p13"/>
          <p:cNvPicPr preferRelativeResize="0"/>
          <p:nvPr/>
        </p:nvPicPr>
        <p:blipFill rotWithShape="1">
          <a:blip r:embed="rId8">
            <a:alphaModFix/>
          </a:blip>
          <a:srcRect b="0" l="0" r="0" t="0"/>
          <a:stretch/>
        </p:blipFill>
        <p:spPr>
          <a:xfrm>
            <a:off x="1148067" y="6356116"/>
            <a:ext cx="1265541" cy="1022376"/>
          </a:xfrm>
          <a:prstGeom prst="rect">
            <a:avLst/>
          </a:prstGeom>
          <a:noFill/>
          <a:ln>
            <a:noFill/>
          </a:ln>
        </p:spPr>
      </p:pic>
      <p:pic>
        <p:nvPicPr>
          <p:cNvPr id="128" name="Google Shape;128;p13"/>
          <p:cNvPicPr preferRelativeResize="0"/>
          <p:nvPr/>
        </p:nvPicPr>
        <p:blipFill rotWithShape="1">
          <a:blip r:embed="rId9">
            <a:alphaModFix/>
          </a:blip>
          <a:srcRect b="0" l="0" r="0" t="0"/>
          <a:stretch/>
        </p:blipFill>
        <p:spPr>
          <a:xfrm>
            <a:off x="1593205" y="6577499"/>
            <a:ext cx="1265546" cy="1093354"/>
          </a:xfrm>
          <a:prstGeom prst="rect">
            <a:avLst/>
          </a:prstGeom>
          <a:noFill/>
          <a:ln>
            <a:noFill/>
          </a:ln>
        </p:spPr>
      </p:pic>
      <p:sp>
        <p:nvSpPr>
          <p:cNvPr id="129" name="Google Shape;129;p13"/>
          <p:cNvSpPr/>
          <p:nvPr/>
        </p:nvSpPr>
        <p:spPr>
          <a:xfrm>
            <a:off x="2959600" y="6819238"/>
            <a:ext cx="735300" cy="532200"/>
          </a:xfrm>
          <a:prstGeom prst="rightArrow">
            <a:avLst>
              <a:gd fmla="val 50000" name="adj1"/>
              <a:gd fmla="val 50000" name="adj2"/>
            </a:avLst>
          </a:prstGeom>
          <a:solidFill>
            <a:srgbClr val="0070C0"/>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US" sz="800">
                <a:solidFill>
                  <a:srgbClr val="FFFFFF"/>
                </a:solidFill>
              </a:rPr>
              <a:t>Deep learning</a:t>
            </a:r>
            <a:endParaRPr b="1" i="0" sz="800" u="none" cap="none" strike="noStrike">
              <a:solidFill>
                <a:srgbClr val="FFFFFF"/>
              </a:solidFill>
              <a:latin typeface="Arial"/>
              <a:ea typeface="Arial"/>
              <a:cs typeface="Arial"/>
              <a:sym typeface="Arial"/>
            </a:endParaRPr>
          </a:p>
        </p:txBody>
      </p:sp>
      <p:sp>
        <p:nvSpPr>
          <p:cNvPr id="130" name="Google Shape;130;p13"/>
          <p:cNvSpPr txBox="1"/>
          <p:nvPr/>
        </p:nvSpPr>
        <p:spPr>
          <a:xfrm>
            <a:off x="6660630" y="7211790"/>
            <a:ext cx="11136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US" sz="1100" u="none" cap="none" strike="noStrike">
                <a:solidFill>
                  <a:srgbClr val="000000"/>
                </a:solidFill>
              </a:rPr>
              <a:t>MODE</a:t>
            </a:r>
            <a:r>
              <a:rPr i="0" lang="en-US" sz="1100" u="none" cap="none" strike="noStrike">
                <a:solidFill>
                  <a:srgbClr val="000000"/>
                </a:solidFill>
              </a:rPr>
              <a:t>L</a:t>
            </a:r>
            <a:endParaRPr i="0" sz="1100" u="none" cap="none" strike="noStrike">
              <a:solidFill>
                <a:srgbClr val="000000"/>
              </a:solidFill>
            </a:endParaRPr>
          </a:p>
          <a:p>
            <a:pPr indent="0" lvl="0" marL="0" marR="0" rtl="0" algn="ctr">
              <a:lnSpc>
                <a:spcPct val="100000"/>
              </a:lnSpc>
              <a:spcBef>
                <a:spcPts val="0"/>
              </a:spcBef>
              <a:spcAft>
                <a:spcPts val="0"/>
              </a:spcAft>
              <a:buNone/>
            </a:pPr>
            <a:r>
              <a:rPr i="0" lang="en-US" sz="1100" u="none" cap="none" strike="noStrike">
                <a:solidFill>
                  <a:srgbClr val="000000"/>
                </a:solidFill>
              </a:rPr>
              <a:t>HA-RDet</a:t>
            </a:r>
            <a:endParaRPr i="0" sz="1100" u="none" cap="none" strike="noStrike">
              <a:solidFill>
                <a:srgbClr val="000000"/>
              </a:solidFill>
            </a:endParaRPr>
          </a:p>
        </p:txBody>
      </p:sp>
      <p:sp>
        <p:nvSpPr>
          <p:cNvPr id="131" name="Google Shape;131;p13"/>
          <p:cNvSpPr txBox="1"/>
          <p:nvPr/>
        </p:nvSpPr>
        <p:spPr>
          <a:xfrm>
            <a:off x="8293325" y="7581928"/>
            <a:ext cx="11136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US" sz="1100" u="none" cap="none" strike="noStrike">
                <a:solidFill>
                  <a:srgbClr val="000000"/>
                </a:solidFill>
              </a:rPr>
              <a:t>OUTPUT</a:t>
            </a:r>
            <a:endParaRPr i="0" sz="1100" u="none" cap="none" strike="noStrike">
              <a:solidFill>
                <a:srgbClr val="000000"/>
              </a:solidFill>
            </a:endParaRPr>
          </a:p>
        </p:txBody>
      </p:sp>
      <p:sp>
        <p:nvSpPr>
          <p:cNvPr id="132" name="Google Shape;132;p13"/>
          <p:cNvSpPr txBox="1"/>
          <p:nvPr/>
        </p:nvSpPr>
        <p:spPr>
          <a:xfrm>
            <a:off x="7554725" y="7747042"/>
            <a:ext cx="2590800" cy="600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1100" u="none" cap="none" strike="noStrike">
                <a:solidFill>
                  <a:srgbClr val="000000"/>
                </a:solidFill>
              </a:rPr>
              <a:t>An image </a:t>
            </a:r>
            <a:r>
              <a:rPr lang="en-US" sz="1100"/>
              <a:t>contains the corresponding set of Oriented Bounding Boxes of the objects appearing in the image.</a:t>
            </a:r>
            <a:endParaRPr i="0" sz="1100" u="none" cap="none" strike="noStrike">
              <a:solidFill>
                <a:srgbClr val="000000"/>
              </a:solidFill>
            </a:endParaRPr>
          </a:p>
        </p:txBody>
      </p:sp>
      <p:pic>
        <p:nvPicPr>
          <p:cNvPr descr="https://lh4.googleusercontent.com/xMaGvm_unWq4VVsC--4Sz3QM2UIyUAAwWAUW02KICsc90s2tF2G36a652Fp4cIe-fQ_6FsYOeWehcEho0NbCIcenpUhdsDgUoNe0hTvw1YoN6V1R58JkEIdPX_eiJXuWCYOt48p_4ddg08qhZxIpwMStBvtNlQCJT_cBxUM95MvUkl4aaYnDwTy8zUPgsYmU" id="133" name="Google Shape;133;p13"/>
          <p:cNvPicPr preferRelativeResize="0"/>
          <p:nvPr/>
        </p:nvPicPr>
        <p:blipFill rotWithShape="1">
          <a:blip r:embed="rId10">
            <a:alphaModFix/>
          </a:blip>
          <a:srcRect b="0" l="0" r="0" t="0"/>
          <a:stretch/>
        </p:blipFill>
        <p:spPr>
          <a:xfrm>
            <a:off x="3267050" y="9033300"/>
            <a:ext cx="4279800" cy="2315400"/>
          </a:xfrm>
          <a:prstGeom prst="rect">
            <a:avLst/>
          </a:prstGeom>
          <a:noFill/>
          <a:ln>
            <a:noFill/>
          </a:ln>
        </p:spPr>
      </p:pic>
      <p:sp>
        <p:nvSpPr>
          <p:cNvPr id="134" name="Google Shape;134;p13"/>
          <p:cNvSpPr txBox="1"/>
          <p:nvPr/>
        </p:nvSpPr>
        <p:spPr>
          <a:xfrm>
            <a:off x="3366000" y="8774100"/>
            <a:ext cx="3631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B4993"/>
              </a:buClr>
              <a:buSzPts val="1400"/>
              <a:buFont typeface="Tahoma"/>
              <a:buNone/>
            </a:pPr>
            <a:r>
              <a:rPr b="1" i="0" lang="en-US" sz="1400" u="none">
                <a:solidFill>
                  <a:srgbClr val="0B4993"/>
                </a:solidFill>
              </a:rPr>
              <a:t>2.  </a:t>
            </a:r>
            <a:r>
              <a:rPr b="1" lang="en-US">
                <a:solidFill>
                  <a:srgbClr val="0B4993"/>
                </a:solidFill>
              </a:rPr>
              <a:t>Proposed method</a:t>
            </a:r>
            <a:endParaRPr/>
          </a:p>
        </p:txBody>
      </p:sp>
      <p:sp>
        <p:nvSpPr>
          <p:cNvPr id="135" name="Google Shape;135;p13"/>
          <p:cNvSpPr txBox="1"/>
          <p:nvPr/>
        </p:nvSpPr>
        <p:spPr>
          <a:xfrm>
            <a:off x="381000" y="9068750"/>
            <a:ext cx="3000000" cy="4186800"/>
          </a:xfrm>
          <a:prstGeom prst="rect">
            <a:avLst/>
          </a:prstGeom>
          <a:noFill/>
          <a:ln>
            <a:noFill/>
          </a:ln>
        </p:spPr>
        <p:txBody>
          <a:bodyPr anchorCtr="0" anchor="t" bIns="91425" lIns="91425" spcFirstLastPara="1" rIns="91425" wrap="square" tIns="91425">
            <a:noAutofit/>
          </a:bodyPr>
          <a:lstStyle/>
          <a:p>
            <a:pPr indent="-128270" lvl="0" marL="274320" rtl="0" algn="l">
              <a:spcBef>
                <a:spcPts val="0"/>
              </a:spcBef>
              <a:spcAft>
                <a:spcPts val="0"/>
              </a:spcAft>
              <a:buSzPts val="1300"/>
              <a:buChar char="●"/>
            </a:pPr>
            <a:r>
              <a:rPr lang="en-US" sz="1300"/>
              <a:t>Investigating methods of detecting oriented objects in aerial images.</a:t>
            </a:r>
            <a:endParaRPr sz="1300"/>
          </a:p>
          <a:p>
            <a:pPr indent="-128270" lvl="0" marL="274320" rtl="0" algn="l">
              <a:spcBef>
                <a:spcPts val="0"/>
              </a:spcBef>
              <a:spcAft>
                <a:spcPts val="0"/>
              </a:spcAft>
              <a:buSzPts val="1300"/>
              <a:buChar char="●"/>
            </a:pPr>
            <a:r>
              <a:rPr lang="en-US" sz="1300"/>
              <a:t>Proposing a model of object detection in aerial images using a combination of Anchor-Free and Anchor-based mechanisms.</a:t>
            </a:r>
            <a:endParaRPr sz="1300"/>
          </a:p>
          <a:p>
            <a:pPr indent="-128270" lvl="0" marL="274320" rtl="0" algn="l">
              <a:spcBef>
                <a:spcPts val="0"/>
              </a:spcBef>
              <a:spcAft>
                <a:spcPts val="0"/>
              </a:spcAft>
              <a:buSzPts val="1300"/>
              <a:buChar char="●"/>
            </a:pPr>
            <a:r>
              <a:rPr lang="en-US" sz="1300"/>
              <a:t>Proposing three experimental R-CNN heads for the problem of detecting oriented objects in the aerial view.</a:t>
            </a:r>
            <a:endParaRPr sz="1300"/>
          </a:p>
          <a:p>
            <a:pPr indent="-128270" lvl="0" marL="274320" rtl="0" algn="l">
              <a:spcBef>
                <a:spcPts val="0"/>
              </a:spcBef>
              <a:spcAft>
                <a:spcPts val="0"/>
              </a:spcAft>
              <a:buSzPts val="1300"/>
              <a:buChar char="●"/>
            </a:pPr>
            <a:r>
              <a:rPr lang="en-US" sz="1300"/>
              <a:t>Evaluating three backbones on oriented object detection models in aerial images.</a:t>
            </a:r>
            <a:endParaRPr sz="1300"/>
          </a:p>
          <a:p>
            <a:pPr indent="-128270" lvl="0" marL="274320" rtl="0" algn="l">
              <a:spcBef>
                <a:spcPts val="0"/>
              </a:spcBef>
              <a:spcAft>
                <a:spcPts val="0"/>
              </a:spcAft>
              <a:buSzPts val="1300"/>
              <a:buChar char="●"/>
            </a:pPr>
            <a:r>
              <a:rPr lang="en-US" sz="1300"/>
              <a:t>Experimenting with oriented object detection methods in aerial images on three well-known datasets for evaluation.</a:t>
            </a:r>
            <a:endParaRPr sz="1300"/>
          </a:p>
        </p:txBody>
      </p:sp>
      <p:sp>
        <p:nvSpPr>
          <p:cNvPr id="136" name="Google Shape;136;p13"/>
          <p:cNvSpPr txBox="1"/>
          <p:nvPr/>
        </p:nvSpPr>
        <p:spPr>
          <a:xfrm>
            <a:off x="3267050" y="11389450"/>
            <a:ext cx="3248100" cy="384900"/>
          </a:xfrm>
          <a:prstGeom prst="rect">
            <a:avLst/>
          </a:prstGeom>
          <a:noFill/>
          <a:ln>
            <a:noFill/>
          </a:ln>
        </p:spPr>
        <p:txBody>
          <a:bodyPr anchorCtr="0" anchor="t" bIns="91425" lIns="91425" spcFirstLastPara="1" rIns="91425" wrap="square" tIns="91425">
            <a:spAutoFit/>
          </a:bodyPr>
          <a:lstStyle/>
          <a:p>
            <a:pPr indent="-128270" lvl="0" marL="274320" rtl="0" algn="l">
              <a:spcBef>
                <a:spcPts val="0"/>
              </a:spcBef>
              <a:spcAft>
                <a:spcPts val="0"/>
              </a:spcAft>
              <a:buClr>
                <a:schemeClr val="dk1"/>
              </a:buClr>
              <a:buSzPts val="1300"/>
              <a:buChar char="●"/>
            </a:pPr>
            <a:r>
              <a:rPr b="1" lang="en-US" sz="1300">
                <a:solidFill>
                  <a:schemeClr val="dk1"/>
                </a:solidFill>
              </a:rPr>
              <a:t>Hybrid-Anchor alignment RPN</a:t>
            </a:r>
            <a:endParaRPr sz="1300"/>
          </a:p>
        </p:txBody>
      </p:sp>
      <p:sp>
        <p:nvSpPr>
          <p:cNvPr id="137" name="Google Shape;137;p13"/>
          <p:cNvSpPr txBox="1"/>
          <p:nvPr/>
        </p:nvSpPr>
        <p:spPr>
          <a:xfrm>
            <a:off x="3407950" y="11620600"/>
            <a:ext cx="3878700" cy="258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300">
                <a:solidFill>
                  <a:schemeClr val="dk1"/>
                </a:solidFill>
              </a:rPr>
              <a:t>Anchor Generator: We use only one anchor preset with 1 scale and 1 ratio for each position of the feature map using the Anchor-free mechanism.</a:t>
            </a:r>
            <a:endParaRPr sz="1300">
              <a:solidFill>
                <a:schemeClr val="dk1"/>
              </a:solidFill>
            </a:endParaRPr>
          </a:p>
          <a:p>
            <a:pPr indent="0" lvl="0" marL="0" rtl="0" algn="just">
              <a:spcBef>
                <a:spcPts val="0"/>
              </a:spcBef>
              <a:spcAft>
                <a:spcPts val="0"/>
              </a:spcAft>
              <a:buNone/>
            </a:pPr>
            <a:r>
              <a:rPr lang="en-US" sz="1300">
                <a:solidFill>
                  <a:schemeClr val="dk1"/>
                </a:solidFill>
              </a:rPr>
              <a:t>Bridged Extracted Features: After extracted features X is passed through the Conv layer to X' to predict the H.Proposals. On each feature map location, a preset anchor with the same scale and ratio is generated with the kernel of the conv sliding across the feature map. The X' features along with the H.Proposals are passed through the H.Alignment Conv and finally refined by the Anchor-based head.</a:t>
            </a:r>
            <a:endParaRPr sz="1300">
              <a:solidFill>
                <a:schemeClr val="dk1"/>
              </a:solidFill>
            </a:endParaRPr>
          </a:p>
        </p:txBody>
      </p:sp>
      <p:sp>
        <p:nvSpPr>
          <p:cNvPr id="138" name="Google Shape;138;p13"/>
          <p:cNvSpPr txBox="1"/>
          <p:nvPr/>
        </p:nvSpPr>
        <p:spPr>
          <a:xfrm>
            <a:off x="7453600" y="8864363"/>
            <a:ext cx="3000000" cy="369300"/>
          </a:xfrm>
          <a:prstGeom prst="rect">
            <a:avLst/>
          </a:prstGeom>
          <a:noFill/>
          <a:ln>
            <a:noFill/>
          </a:ln>
        </p:spPr>
        <p:txBody>
          <a:bodyPr anchorCtr="0" anchor="t" bIns="91425" lIns="91425" spcFirstLastPara="1" rIns="91425" wrap="square" tIns="91425">
            <a:spAutoFit/>
          </a:bodyPr>
          <a:lstStyle/>
          <a:p>
            <a:pPr indent="-121920" lvl="0" marL="274320" rtl="0" algn="l">
              <a:spcBef>
                <a:spcPts val="0"/>
              </a:spcBef>
              <a:spcAft>
                <a:spcPts val="0"/>
              </a:spcAft>
              <a:buClr>
                <a:schemeClr val="dk1"/>
              </a:buClr>
              <a:buSzPts val="1200"/>
              <a:buChar char="●"/>
            </a:pPr>
            <a:r>
              <a:rPr b="1" lang="en-US" sz="1200">
                <a:solidFill>
                  <a:schemeClr val="dk1"/>
                </a:solidFill>
              </a:rPr>
              <a:t>Proposal Transformation Network</a:t>
            </a:r>
            <a:endParaRPr sz="1200"/>
          </a:p>
        </p:txBody>
      </p:sp>
      <p:sp>
        <p:nvSpPr>
          <p:cNvPr id="139" name="Google Shape;139;p13"/>
          <p:cNvSpPr txBox="1"/>
          <p:nvPr/>
        </p:nvSpPr>
        <p:spPr>
          <a:xfrm>
            <a:off x="7606000" y="9119600"/>
            <a:ext cx="26811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We design a lightweight network to transform horizontal proposals generated by the RPN to oriented proposals with the Midpoint-offset encoder.</a:t>
            </a:r>
            <a:endParaRPr sz="1300"/>
          </a:p>
          <a:p>
            <a:pPr indent="0" lvl="0" marL="0" rtl="0" algn="l">
              <a:spcBef>
                <a:spcPts val="0"/>
              </a:spcBef>
              <a:spcAft>
                <a:spcPts val="0"/>
              </a:spcAft>
              <a:buNone/>
            </a:pPr>
            <a:r>
              <a:rPr lang="en-US" sz="1300"/>
              <a:t>The transformed oriented proposals then are fed to RCNN heads for refinement procedures.</a:t>
            </a:r>
            <a:endParaRPr sz="1300"/>
          </a:p>
        </p:txBody>
      </p:sp>
      <p:sp>
        <p:nvSpPr>
          <p:cNvPr id="140" name="Google Shape;140;p13"/>
          <p:cNvSpPr txBox="1"/>
          <p:nvPr/>
        </p:nvSpPr>
        <p:spPr>
          <a:xfrm>
            <a:off x="7606000" y="10894721"/>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B4993"/>
                </a:solidFill>
              </a:rPr>
              <a:t>3.  Expected outcome</a:t>
            </a:r>
            <a:endParaRPr>
              <a:solidFill>
                <a:schemeClr val="dk1"/>
              </a:solidFill>
            </a:endParaRPr>
          </a:p>
        </p:txBody>
      </p:sp>
      <p:sp>
        <p:nvSpPr>
          <p:cNvPr id="141" name="Google Shape;141;p13"/>
          <p:cNvSpPr txBox="1"/>
          <p:nvPr/>
        </p:nvSpPr>
        <p:spPr>
          <a:xfrm>
            <a:off x="7606000" y="11263400"/>
            <a:ext cx="26811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Build a complete model with the Hybrid Anchor combined architecture. Successfully tested the built model with a combination of different backbones and RCNN heads.</a:t>
            </a:r>
            <a:endParaRPr sz="1300"/>
          </a:p>
          <a:p>
            <a:pPr indent="0" lvl="0" marL="0" rtl="0" algn="l">
              <a:spcBef>
                <a:spcPts val="0"/>
              </a:spcBef>
              <a:spcAft>
                <a:spcPts val="0"/>
              </a:spcAft>
              <a:buNone/>
            </a:pPr>
            <a:r>
              <a:rPr lang="en-US" sz="1300"/>
              <a:t>The final model expected achieve better accuracy while achieving approximately the same processing speed as the current models performed on the problem of oriented object detection in the aerial image.</a:t>
            </a:r>
            <a:endParaRPr sz="1300"/>
          </a:p>
        </p:txBody>
      </p:sp>
      <p:sp>
        <p:nvSpPr>
          <p:cNvPr id="142" name="Google Shape;142;p13"/>
          <p:cNvSpPr/>
          <p:nvPr/>
        </p:nvSpPr>
        <p:spPr>
          <a:xfrm>
            <a:off x="3795750" y="6855088"/>
            <a:ext cx="633900" cy="460500"/>
          </a:xfrm>
          <a:prstGeom prst="cube">
            <a:avLst>
              <a:gd fmla="val 25000" name="adj"/>
            </a:avLst>
          </a:prstGeom>
          <a:solidFill>
            <a:srgbClr val="B7B7B7"/>
          </a:solidFill>
          <a:ln cap="flat" cmpd="sng" w="9525">
            <a:solidFill>
              <a:srgbClr val="373545"/>
            </a:solidFill>
            <a:prstDash val="solid"/>
            <a:round/>
            <a:headEnd len="sm" w="sm" type="none"/>
            <a:tailEnd len="sm" w="sm" type="none"/>
          </a:ln>
          <a:effectLst>
            <a:outerShdw blurRad="114300" rotWithShape="0" algn="bl" dir="4680000" dist="66675">
              <a:srgbClr val="000000">
                <a:alpha val="45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800" u="none" cap="none" strike="noStrike">
                <a:solidFill>
                  <a:srgbClr val="FFFFFF"/>
                </a:solidFill>
                <a:latin typeface="Arial"/>
                <a:ea typeface="Arial"/>
                <a:cs typeface="Arial"/>
                <a:sym typeface="Arial"/>
              </a:rPr>
              <a:t>Model</a:t>
            </a:r>
            <a:endParaRPr b="1" i="0" sz="800" u="none" cap="none" strike="noStrike">
              <a:solidFill>
                <a:srgbClr val="FFFFFF"/>
              </a:solidFill>
              <a:latin typeface="Arial"/>
              <a:ea typeface="Arial"/>
              <a:cs typeface="Arial"/>
              <a:sym typeface="Arial"/>
            </a:endParaRPr>
          </a:p>
        </p:txBody>
      </p:sp>
      <p:sp>
        <p:nvSpPr>
          <p:cNvPr id="143" name="Google Shape;143;p13"/>
          <p:cNvSpPr txBox="1"/>
          <p:nvPr/>
        </p:nvSpPr>
        <p:spPr>
          <a:xfrm>
            <a:off x="3407950" y="110045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新しいプレゼンテーション">
  <a:themeElements>
    <a:clrScheme name="新しいプレゼンテーショ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